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2661-C33D-4873-B940-CAB30BA00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D6A5B-D26C-4CE6-A195-57B1EF79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CFF16-61B5-4E75-BDCC-D4C546A1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7CE7B-A378-496F-872B-C7E0B699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82B3-C2C4-49AC-BBAA-DA0F075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2A01-8CC6-4761-837E-C76C3401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43D30-81FE-4361-A8DF-A3A98434B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2A22-274B-40EC-B439-8CF14FB5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ED37-B77F-4640-9BAE-68D61E7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FF354-3D38-43D0-9791-02A68302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BFF4D-0C53-4242-A7DB-985047BFF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BDA7-8D8F-471A-8308-78E331407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0394E-D46F-414E-853F-B07D6658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B3375-51FA-4F5D-939D-D892082D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6B13-7B5A-4285-948C-6BB7628E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4D47-958F-4512-B468-8EDC3ECF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878D-D76F-4779-B208-54B67F9D8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A78A-E70D-460E-AF58-ABB14EF3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1ED7-A06F-4CF6-9F6C-A38945C8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9465C-72CB-4AC3-B45B-30E1E20E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698B-3C20-4759-8775-9DF09B02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514A3-3783-4064-8091-75261CF2F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7A84A-1806-4C72-8FB2-DA71109A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95917-CC2B-4837-B04B-741616E0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8076-B21A-440E-8842-B9D9F32C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3E02-B87D-4633-998C-4974CB84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EF25-6F17-4049-B935-727F38A35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86CA6-FCFE-469C-B1A1-C5F0AE2B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A132A-846C-4EBF-99BF-A7A820AA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05E37-C2EA-44C8-9BDB-5376C1B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71F65-F600-4BB9-92BB-DA629EE8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26D8-48A4-462C-85C5-D830E689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EE0B6-D70E-4FCD-AC9A-979B70F6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8F767-9BDF-4474-BFBA-31286CB01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9F621-5031-4619-9E90-F89DB0FE0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78B3B-AB37-4239-A764-948EBA297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60EE6-73AE-40A0-857D-2E08C4CB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9034D-33B1-403F-B618-3BDE269D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1A067-D879-49EE-AA1E-B56F0CAA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CA68-9B36-460B-9423-CE128A62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AD653-0B04-40FE-878E-2B567EF9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79C3B-5F48-4AE8-BFD0-D57A0DEE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C81B4-4763-4CCF-856E-96DD9B32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86F7A-39CC-47C7-A357-EEC9C2C6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236A0-653C-431F-A85F-CF06C66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709A-17AB-4FD1-9E4F-CB643EC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EBE4-5A38-47A3-BCF8-E82694DF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069F-F60D-4A6D-B8FD-15F53E93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2C008-457E-4A05-954E-565686DA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802D-9D51-4304-9B75-1D2E8373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7DEB6-10B9-4FD4-BD30-FAFE0448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83882-A5F5-49AD-BBFE-3282BD0B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6B56-6496-4D61-9285-B44EB5A7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F0FBF-DF0F-4FBE-81D9-AA7447BE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84E5F-0129-4C82-9B14-9818D398F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2D274-407C-4B6E-99F8-F9AAD16F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7D67E-455A-4C01-8F8C-C313768A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560F2-7CD8-4D8B-AD32-C9C14D4E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5866B-7236-42FD-ADC0-9F396044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AEFB-2945-4104-AB49-414F2D9C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CC293-E083-4FE0-90AF-52BFAC9F0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4328-AFCF-4A8A-B173-B8CDC23D752F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50A2-91F4-4DBB-B50F-9130F46E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3D06-CA76-451D-95C9-A795A2B28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9D38-60D9-4D2B-88D0-070B1E71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FC87-AED5-43F6-AA41-653347852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E1B21-0964-442D-BED4-D0AC60D10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AC559-75D4-4F8D-993F-63CC1A57D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3921-BC7A-46B5-98C8-B6027EF73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BBAC4-E5A1-467B-917E-975AE2D81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5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E10DC-CD29-4167-9EC4-1692FCF6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B7CC7A-3610-4015-BA23-526C6443F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30" y="43795"/>
            <a:ext cx="9842739" cy="6814205"/>
          </a:xfrm>
        </p:spPr>
      </p:pic>
    </p:spTree>
    <p:extLst>
      <p:ext uri="{BB962C8B-B14F-4D97-AF65-F5344CB8AC3E}">
        <p14:creationId xmlns:p14="http://schemas.microsoft.com/office/powerpoint/2010/main" val="34274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D2A83-D8CA-4E67-84A8-E6DD77967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5" cy="6858000"/>
          </a:xfrm>
        </p:spPr>
      </p:pic>
    </p:spTree>
    <p:extLst>
      <p:ext uri="{BB962C8B-B14F-4D97-AF65-F5344CB8AC3E}">
        <p14:creationId xmlns:p14="http://schemas.microsoft.com/office/powerpoint/2010/main" val="35731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B981B-27E2-4527-9C8B-992623E4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9DE82-294D-4CD7-840D-254E41C8F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180782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B06D9A-B9C4-4D2F-B3AE-8EC855227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FCB98F-43E0-4826-A61B-364B4F3A7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75" y="0"/>
            <a:ext cx="4748449" cy="6858873"/>
          </a:xfrm>
        </p:spPr>
      </p:pic>
    </p:spTree>
    <p:extLst>
      <p:ext uri="{BB962C8B-B14F-4D97-AF65-F5344CB8AC3E}">
        <p14:creationId xmlns:p14="http://schemas.microsoft.com/office/powerpoint/2010/main" val="32511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3FDD5-4C5C-4765-8941-A3671956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8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CDBC7-7F49-4614-944B-169A6EF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monitor3</dc:creator>
  <cp:lastModifiedBy>monitor3</cp:lastModifiedBy>
  <cp:revision>4</cp:revision>
  <dcterms:created xsi:type="dcterms:W3CDTF">2018-12-25T07:54:26Z</dcterms:created>
  <dcterms:modified xsi:type="dcterms:W3CDTF">2018-12-26T07:57:45Z</dcterms:modified>
</cp:coreProperties>
</file>