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78" r:id="rId4"/>
    <p:sldId id="262" r:id="rId5"/>
    <p:sldId id="263" r:id="rId6"/>
    <p:sldId id="264" r:id="rId7"/>
    <p:sldId id="265" r:id="rId8"/>
    <p:sldId id="266" r:id="rId9"/>
    <p:sldId id="273" r:id="rId10"/>
    <p:sldId id="271" r:id="rId11"/>
    <p:sldId id="272" r:id="rId12"/>
    <p:sldId id="277" r:id="rId13"/>
    <p:sldId id="274" r:id="rId14"/>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86A9"/>
    <a:srgbClr val="FFFFCC"/>
    <a:srgbClr val="DEF6FE"/>
    <a:srgbClr val="EEF8FC"/>
    <a:srgbClr val="C5E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16" autoAdjust="0"/>
    <p:restoredTop sz="95116" autoAdjust="0"/>
  </p:normalViewPr>
  <p:slideViewPr>
    <p:cSldViewPr snapToGrid="0">
      <p:cViewPr varScale="1">
        <p:scale>
          <a:sx n="69" d="100"/>
          <a:sy n="69" d="100"/>
        </p:scale>
        <p:origin x="600" y="6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s.filipovska\Desktop\&#1055;&#1088;&#1077;&#1079;&#1077;&#1085;&#1090;&#1072;&#1094;&#1080;&#1112;&#1072;%20-%20&#1041;&#1088;&#1080;&#1089;&#1077;&#1083;\&#1060;&#1060;%20&#1052;&#1077;&#1088;&#1082;&#1080;%20(2020-2022)%20&#1088;&#1072;&#1076;&#1080;&#1086;&#1076;&#1080;&#1092;&#1091;&#1079;&#1077;&#1088;&#1080;.xlsx" TargetMode="Externa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mk-MK"/>
              <a:t>Преземени мерки – јавни опомени кон радиодифузери во 2020 година </a:t>
            </a:r>
            <a:endParaRPr lang="en-US"/>
          </a:p>
        </c:rich>
      </c:tx>
      <c:layout>
        <c:manualLayout>
          <c:xMode val="edge"/>
          <c:yMode val="edge"/>
          <c:x val="0.26501820866141734"/>
          <c:y val="2.5925925925925925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
          <c:y val="0.24047233019427386"/>
          <c:w val="0.4157759186351706"/>
          <c:h val="0.73915729646504758"/>
        </c:manualLayout>
      </c:layout>
      <c:pieChart>
        <c:varyColors val="1"/>
        <c:dLbls>
          <c:dLblPos val="ctr"/>
          <c:showLegendKey val="0"/>
          <c:showVal val="0"/>
          <c:showCatName val="0"/>
          <c:showSerName val="0"/>
          <c:showPercent val="1"/>
          <c:showBubbleSize val="0"/>
          <c:showLeaderLines val="0"/>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ln>
                  <a:noFill/>
                </a:ln>
                <a:solidFill>
                  <a:schemeClr val="bg2">
                    <a:lumMod val="25000"/>
                  </a:schemeClr>
                </a:solidFill>
                <a:latin typeface="+mn-lt"/>
                <a:ea typeface="+mn-ea"/>
                <a:cs typeface="+mn-cs"/>
              </a:defRPr>
            </a:pPr>
            <a:r>
              <a:rPr lang="en-US" sz="2000" dirty="0">
                <a:solidFill>
                  <a:schemeClr val="bg2">
                    <a:lumMod val="25000"/>
                  </a:schemeClr>
                </a:solidFill>
                <a:latin typeface="Arial" panose="020B0604020202020204" pitchFamily="34" charset="0"/>
                <a:cs typeface="Arial" panose="020B0604020202020204" pitchFamily="34" charset="0"/>
              </a:rPr>
              <a:t>J</a:t>
            </a:r>
            <a:r>
              <a:rPr lang="mk-MK" sz="2000" dirty="0">
                <a:solidFill>
                  <a:schemeClr val="bg2">
                    <a:lumMod val="25000"/>
                  </a:schemeClr>
                </a:solidFill>
                <a:latin typeface="Arial" panose="020B0604020202020204" pitchFamily="34" charset="0"/>
                <a:cs typeface="Arial" panose="020B0604020202020204" pitchFamily="34" charset="0"/>
              </a:rPr>
              <a:t>АВНИ ОПОМЕНИ КОН РАДИОДИФУЗЕРИ ВО 2020 ГОДИНА </a:t>
            </a:r>
            <a:endParaRPr lang="en-US" sz="2000" dirty="0">
              <a:solidFill>
                <a:schemeClr val="bg2">
                  <a:lumMod val="25000"/>
                </a:schemeClr>
              </a:solidFill>
              <a:latin typeface="Arial" panose="020B0604020202020204" pitchFamily="34" charset="0"/>
              <a:cs typeface="Arial" panose="020B0604020202020204" pitchFamily="34" charset="0"/>
            </a:endParaRPr>
          </a:p>
        </c:rich>
      </c:tx>
      <c:layout>
        <c:manualLayout>
          <c:xMode val="edge"/>
          <c:yMode val="edge"/>
          <c:x val="0.19487754265091864"/>
          <c:y val="0"/>
        </c:manualLayout>
      </c:layout>
      <c:overlay val="0"/>
      <c:spPr>
        <a:noFill/>
        <a:ln>
          <a:noFill/>
        </a:ln>
        <a:effectLst/>
      </c:spPr>
      <c:txPr>
        <a:bodyPr rot="0" spcFirstLastPara="1" vertOverflow="ellipsis" vert="horz" wrap="square" anchor="ctr" anchorCtr="1"/>
        <a:lstStyle/>
        <a:p>
          <a:pPr>
            <a:defRPr sz="2200" b="1" i="0" u="none" strike="noStrike" kern="1200" baseline="0">
              <a:ln>
                <a:noFill/>
              </a:ln>
              <a:solidFill>
                <a:schemeClr val="bg2">
                  <a:lumMod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3124999999999999E-2"/>
          <c:y val="0.19232417502539734"/>
          <c:w val="0.49478740157480317"/>
          <c:h val="0.69286099341805096"/>
        </c:manualLayout>
      </c:layout>
      <c:pie3DChart>
        <c:varyColors val="1"/>
        <c:ser>
          <c:idx val="0"/>
          <c:order val="0"/>
          <c:explosion val="26"/>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5553-471A-9586-571E9628FB00}"/>
              </c:ext>
            </c:extLst>
          </c:dPt>
          <c:dPt>
            <c:idx val="1"/>
            <c:bubble3D val="0"/>
            <c:spPr>
              <a:solidFill>
                <a:schemeClr val="accent2"/>
              </a:solidFill>
              <a:ln w="0">
                <a:solidFill>
                  <a:schemeClr val="bg2">
                    <a:lumMod val="25000"/>
                  </a:schemeClr>
                </a:solidFill>
              </a:ln>
              <a:effectLst>
                <a:outerShdw blurRad="254000" sx="102000" sy="102000" algn="ctr" rotWithShape="0">
                  <a:prstClr val="black">
                    <a:alpha val="20000"/>
                  </a:prstClr>
                </a:outerShdw>
              </a:effectLst>
              <a:sp3d>
                <a:contourClr>
                  <a:schemeClr val="bg2">
                    <a:lumMod val="25000"/>
                  </a:schemeClr>
                </a:contourClr>
              </a:sp3d>
            </c:spPr>
            <c:extLst>
              <c:ext xmlns:c16="http://schemas.microsoft.com/office/drawing/2014/chart" uri="{C3380CC4-5D6E-409C-BE32-E72D297353CC}">
                <c16:uniqueId val="{00000003-5553-471A-9586-571E9628FB00}"/>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5553-471A-9586-571E9628FB00}"/>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5553-471A-9586-571E9628FB00}"/>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5553-471A-9586-571E9628FB00}"/>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5553-471A-9586-571E9628FB00}"/>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5553-471A-9586-571E9628FB00}"/>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F-5553-471A-9586-571E9628FB00}"/>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1-5553-471A-9586-571E9628FB00}"/>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3-5553-471A-9586-571E9628FB00}"/>
              </c:ext>
            </c:extLst>
          </c:dPt>
          <c:dLbls>
            <c:dLbl>
              <c:idx val="0"/>
              <c:layout>
                <c:manualLayout>
                  <c:x val="-8.3034858923884597E-2"/>
                  <c:y val="0.12880725121132269"/>
                </c:manualLayout>
              </c:layout>
              <c:tx>
                <c:rich>
                  <a:bodyPr/>
                  <a:lstStyle/>
                  <a:p>
                    <a:r>
                      <a:rPr lang="en-US" smtClean="0"/>
                      <a:t>10</a:t>
                    </a:r>
                    <a:endParaRPr lang="en-US"/>
                  </a:p>
                </c:rich>
              </c:tx>
              <c:dLblPos val="bestFi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5553-471A-9586-571E9628FB00}"/>
                </c:ext>
              </c:extLst>
            </c:dLbl>
            <c:dLbl>
              <c:idx val="1"/>
              <c:layout/>
              <c:tx>
                <c:rich>
                  <a:bodyPr/>
                  <a:lstStyle/>
                  <a:p>
                    <a:fld id="{76ADFEC2-ABDE-466E-8B30-FBB6B99E8013}" type="VALUE">
                      <a:rPr lang="en-US" smtClean="0"/>
                      <a:pPr/>
                      <a:t>[VALUE]</a:t>
                    </a:fld>
                    <a:endParaRPr lang="en-US"/>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5553-471A-9586-571E9628FB00}"/>
                </c:ext>
              </c:extLst>
            </c:dLbl>
            <c:dLbl>
              <c:idx val="2"/>
              <c:layout/>
              <c:tx>
                <c:rich>
                  <a:bodyPr/>
                  <a:lstStyle/>
                  <a:p>
                    <a:fld id="{30DF5ED4-F15A-4183-AAE6-6D6D8DD6D002}" type="VALUE">
                      <a:rPr lang="en-US" smtClean="0"/>
                      <a:pPr/>
                      <a:t>[VALUE]</a:t>
                    </a:fld>
                    <a:endParaRPr lang="en-US"/>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5553-471A-9586-571E9628FB00}"/>
                </c:ext>
              </c:extLst>
            </c:dLbl>
            <c:dLbl>
              <c:idx val="3"/>
              <c:layout/>
              <c:tx>
                <c:rich>
                  <a:bodyPr/>
                  <a:lstStyle/>
                  <a:p>
                    <a:fld id="{D2BAEB97-2EDD-4F2A-B44E-17EF7EB35D92}" type="VALUE">
                      <a:rPr lang="en-US" smtClean="0"/>
                      <a:pPr/>
                      <a:t>[VALUE]</a:t>
                    </a:fld>
                    <a:endParaRPr lang="en-US"/>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5553-471A-9586-571E9628FB00}"/>
                </c:ext>
              </c:extLst>
            </c:dLbl>
            <c:dLbl>
              <c:idx val="4"/>
              <c:layout/>
              <c:tx>
                <c:rich>
                  <a:bodyPr/>
                  <a:lstStyle/>
                  <a:p>
                    <a:fld id="{6208CBD7-E015-4A14-9411-05E3E0EBA56F}" type="VALUE">
                      <a:rPr lang="en-US" smtClean="0"/>
                      <a:pPr/>
                      <a:t>[VALUE]</a:t>
                    </a:fld>
                    <a:endParaRPr lang="en-US"/>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9-5553-471A-9586-571E9628FB00}"/>
                </c:ext>
              </c:extLst>
            </c:dLbl>
            <c:dLbl>
              <c:idx val="5"/>
              <c:layout/>
              <c:tx>
                <c:rich>
                  <a:bodyPr/>
                  <a:lstStyle/>
                  <a:p>
                    <a:fld id="{7A2B0E9B-23ED-4204-9E48-F3376ABA41C1}" type="VALUE">
                      <a:rPr lang="en-US" smtClean="0"/>
                      <a:pPr/>
                      <a:t>[VALUE]</a:t>
                    </a:fld>
                    <a:endParaRPr lang="en-US"/>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B-5553-471A-9586-571E9628FB00}"/>
                </c:ext>
              </c:extLst>
            </c:dLbl>
            <c:dLbl>
              <c:idx val="6"/>
              <c:layout/>
              <c:tx>
                <c:rich>
                  <a:bodyPr/>
                  <a:lstStyle/>
                  <a:p>
                    <a:fld id="{100D7585-433F-4E8D-B45A-84EF8A693E33}" type="VALUE">
                      <a:rPr lang="en-US" smtClean="0"/>
                      <a:pPr/>
                      <a:t>[VALUE]</a:t>
                    </a:fld>
                    <a:endParaRPr lang="en-US"/>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D-5553-471A-9586-571E9628FB00}"/>
                </c:ext>
              </c:extLst>
            </c:dLbl>
            <c:dLbl>
              <c:idx val="7"/>
              <c:layout/>
              <c:tx>
                <c:rich>
                  <a:bodyPr/>
                  <a:lstStyle/>
                  <a:p>
                    <a:fld id="{9636ECBF-3BB6-4FA2-A049-CFE14706FB7A}" type="VALUE">
                      <a:rPr lang="en-US" smtClean="0"/>
                      <a:pPr/>
                      <a:t>[VALUE]</a:t>
                    </a:fld>
                    <a:endParaRPr lang="en-US"/>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F-5553-471A-9586-571E9628FB00}"/>
                </c:ext>
              </c:extLst>
            </c:dLbl>
            <c:dLbl>
              <c:idx val="8"/>
              <c:layout/>
              <c:tx>
                <c:rich>
                  <a:bodyPr/>
                  <a:lstStyle/>
                  <a:p>
                    <a:fld id="{4EB52329-659A-43E0-B97D-A6AB48F26D2D}" type="VALUE">
                      <a:rPr lang="en-US" smtClean="0"/>
                      <a:pPr/>
                      <a:t>[VALUE]</a:t>
                    </a:fld>
                    <a:endParaRPr lang="en-US"/>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11-5553-471A-9586-571E9628FB00}"/>
                </c:ext>
              </c:extLst>
            </c:dLbl>
            <c:dLbl>
              <c:idx val="9"/>
              <c:layout/>
              <c:tx>
                <c:rich>
                  <a:bodyPr/>
                  <a:lstStyle/>
                  <a:p>
                    <a:r>
                      <a:rPr lang="en-US" smtClean="0"/>
                      <a:t>1</a:t>
                    </a:r>
                    <a:endParaRPr lang="en-US"/>
                  </a:p>
                </c:rich>
              </c:tx>
              <c:dLblPos val="ctr"/>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13-5553-471A-9586-571E9628FB00}"/>
                </c:ext>
              </c:extLst>
            </c:dLbl>
            <c:spPr>
              <a:no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600" b="1" i="0" u="none" strike="noStrike" kern="1200" baseline="0">
                    <a:ln>
                      <a:noFill/>
                    </a:ln>
                    <a:solidFill>
                      <a:schemeClr val="bg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'работно '!$J$3:$J$12</c:f>
              <c:strCache>
                <c:ptCount val="10"/>
                <c:pt idx="0">
                  <c:v>член 50 став 3 од ЗАВМУ
(заштита на малолетници) - 10 </c:v>
                </c:pt>
                <c:pt idx="1">
                  <c:v>член 64 став 1 од ЗАВМУ 
(јазик на емитување) - 8</c:v>
                </c:pt>
                <c:pt idx="2">
                  <c:v>член 51 став 1 од ЗАВМУ
(информации за корисниците) - 6</c:v>
                </c:pt>
                <c:pt idx="3">
                  <c:v>член 14 од ЗМ
(импресум) - 5</c:v>
                </c:pt>
                <c:pt idx="4">
                  <c:v>член 92 од ЗАВМУ 
(македонски дела) - 5</c:v>
                </c:pt>
                <c:pt idx="5">
                  <c:v>член 98 став 2 од ЗАВМУ и член 14 став 4 од ПНРТ
(нови рекламни техники) - 4</c:v>
                </c:pt>
                <c:pt idx="6">
                  <c:v>член 80 ставови 7, 8 и 9 од ЗАВМУ 
(доброволно емитување музика) и точка 4 од НДПРЕДМ - 2</c:v>
                </c:pt>
                <c:pt idx="7">
                  <c:v>член 15 од ЗМ
(транспарентност на сопственост) - 2</c:v>
                </c:pt>
                <c:pt idx="8">
                  <c:v>член 55 од ЗАВМУ 
(пласирање на производи) - 2 </c:v>
                </c:pt>
                <c:pt idx="9">
                  <c:v>член 100 став 1 од ЗАВМУ  
(времетраење на рекламирање и телешопинг спотови) - 1</c:v>
                </c:pt>
              </c:strCache>
            </c:strRef>
          </c:cat>
          <c:val>
            <c:numRef>
              <c:f>'работно '!$K$3:$K$12</c:f>
              <c:numCache>
                <c:formatCode>General</c:formatCode>
                <c:ptCount val="10"/>
                <c:pt idx="0">
                  <c:v>10</c:v>
                </c:pt>
                <c:pt idx="1">
                  <c:v>8</c:v>
                </c:pt>
                <c:pt idx="2">
                  <c:v>6</c:v>
                </c:pt>
                <c:pt idx="3">
                  <c:v>5</c:v>
                </c:pt>
                <c:pt idx="4">
                  <c:v>5</c:v>
                </c:pt>
                <c:pt idx="5">
                  <c:v>4</c:v>
                </c:pt>
                <c:pt idx="6">
                  <c:v>2</c:v>
                </c:pt>
                <c:pt idx="7">
                  <c:v>2</c:v>
                </c:pt>
                <c:pt idx="8">
                  <c:v>2</c:v>
                </c:pt>
                <c:pt idx="9">
                  <c:v>1</c:v>
                </c:pt>
              </c:numCache>
            </c:numRef>
          </c:val>
          <c:extLst>
            <c:ext xmlns:c16="http://schemas.microsoft.com/office/drawing/2014/chart" uri="{C3380CC4-5D6E-409C-BE32-E72D297353CC}">
              <c16:uniqueId val="{00000014-5553-471A-9586-571E9628FB00}"/>
            </c:ext>
          </c:extLst>
        </c:ser>
        <c:dLbls>
          <c:dLblPos val="ctr"/>
          <c:showLegendKey val="0"/>
          <c:showVal val="0"/>
          <c:showCatName val="0"/>
          <c:showSerName val="0"/>
          <c:showPercent val="1"/>
          <c:showBubbleSize val="0"/>
          <c:showLeaderLines val="1"/>
        </c:dLbls>
      </c:pie3DChart>
      <c:spPr>
        <a:noFill/>
        <a:ln>
          <a:noFill/>
        </a:ln>
        <a:effectLst/>
      </c:spPr>
    </c:plotArea>
    <c:legend>
      <c:legendPos val="b"/>
      <c:legendEntry>
        <c:idx val="0"/>
        <c:txPr>
          <a:bodyPr rot="0" spcFirstLastPara="1" vertOverflow="ellipsis" vert="horz" wrap="square" anchor="b" anchorCtr="0"/>
          <a:lstStyle/>
          <a:p>
            <a:pPr>
              <a:defRPr sz="1197" b="1" i="0" u="none" strike="noStrike" kern="1200" baseline="0">
                <a:ln>
                  <a:noFill/>
                </a:ln>
                <a:solidFill>
                  <a:schemeClr val="dk1"/>
                </a:solidFill>
                <a:latin typeface="+mn-lt"/>
                <a:ea typeface="+mn-ea"/>
                <a:cs typeface="+mn-cs"/>
              </a:defRPr>
            </a:pPr>
            <a:endParaRPr lang="en-US"/>
          </a:p>
        </c:txPr>
      </c:legendEntry>
      <c:legendEntry>
        <c:idx val="1"/>
        <c:txPr>
          <a:bodyPr rot="0" spcFirstLastPara="1" vertOverflow="ellipsis" vert="horz" wrap="square" anchor="b" anchorCtr="0"/>
          <a:lstStyle/>
          <a:p>
            <a:pPr>
              <a:defRPr sz="1190" b="1" i="0" u="none" strike="noStrike" kern="1200" baseline="0">
                <a:ln>
                  <a:noFill/>
                </a:ln>
                <a:solidFill>
                  <a:schemeClr val="dk1"/>
                </a:solidFill>
                <a:latin typeface="+mn-lt"/>
                <a:ea typeface="+mn-ea"/>
                <a:cs typeface="+mn-cs"/>
              </a:defRPr>
            </a:pPr>
            <a:endParaRPr lang="en-US"/>
          </a:p>
        </c:txPr>
      </c:legendEntry>
      <c:layout>
        <c:manualLayout>
          <c:xMode val="edge"/>
          <c:yMode val="edge"/>
          <c:x val="0.56203223425196858"/>
          <c:y val="6.2379857448214844E-2"/>
          <c:w val="0.43796776574803148"/>
          <c:h val="0.93762014255178516"/>
        </c:manualLayout>
      </c:layout>
      <c:overlay val="0"/>
      <c:spPr>
        <a:noFill/>
        <a:ln>
          <a:noFill/>
        </a:ln>
        <a:effectLst/>
      </c:spPr>
      <c:txPr>
        <a:bodyPr rot="0" spcFirstLastPara="1" vertOverflow="ellipsis" vert="horz" wrap="square" anchor="b" anchorCtr="0"/>
        <a:lstStyle/>
        <a:p>
          <a:pPr>
            <a:defRPr sz="1197" b="1" i="0" u="none" strike="noStrike" kern="1200" baseline="0">
              <a:ln>
                <a:noFill/>
              </a:ln>
              <a:solidFill>
                <a:schemeClr val="dk1"/>
              </a:solidFill>
              <a:latin typeface="+mn-lt"/>
              <a:ea typeface="+mn-ea"/>
              <a:cs typeface="+mn-cs"/>
            </a:defRPr>
          </a:pPr>
          <a:endParaRPr lang="en-US"/>
        </a:p>
      </c:txPr>
    </c:legend>
    <c:plotVisOnly val="1"/>
    <c:dispBlanksAs val="gap"/>
    <c:showDLblsOverMax val="0"/>
  </c:chart>
  <c:spPr>
    <a:solidFill>
      <a:schemeClr val="bg2"/>
    </a:solidFill>
    <a:ln w="9525" cap="flat" cmpd="sng" algn="ctr">
      <a:solidFill>
        <a:schemeClr val="dk1">
          <a:lumMod val="25000"/>
          <a:lumOff val="75000"/>
        </a:schemeClr>
      </a:solidFill>
      <a:round/>
    </a:ln>
    <a:effectLst/>
  </c:spPr>
  <c:txPr>
    <a:bodyPr/>
    <a:lstStyle/>
    <a:p>
      <a:pPr>
        <a:defRPr>
          <a:ln>
            <a:noFill/>
          </a:ln>
          <a:solidFill>
            <a:schemeClr val="dk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mk-MK" sz="2000"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ЈАВНИ ОПОМЕНИ КОН РАДИОДИФУЗЕРИ ВО 2021 ГОДИНА </a:t>
            </a:r>
            <a:endParaRPr lang="mk-MK" sz="2000"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c:rich>
      </c:tx>
      <c:layout>
        <c:manualLayout>
          <c:xMode val="edge"/>
          <c:yMode val="edge"/>
          <c:x val="0.14246974593747916"/>
          <c:y val="6.2683872849227176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59712504897679208"/>
          <c:y val="0.21679294254884807"/>
          <c:w val="0.34383902098417168"/>
          <c:h val="0.61126932050160399"/>
        </c:manualLayout>
      </c:layout>
      <c:pieChart>
        <c:varyColors val="1"/>
        <c:ser>
          <c:idx val="0"/>
          <c:order val="0"/>
          <c:tx>
            <c:strRef>
              <c:f>Sheet1!$B$1</c:f>
              <c:strCache>
                <c:ptCount val="1"/>
                <c:pt idx="0">
                  <c:v>2021 година </c:v>
                </c:pt>
              </c:strCache>
            </c:strRef>
          </c:tx>
          <c:explosion val="1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F0AB-4E08-9E42-C6C166F17F23}"/>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F0AB-4E08-9E42-C6C166F17F23}"/>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F0AB-4E08-9E42-C6C166F17F23}"/>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F0AB-4E08-9E42-C6C166F17F23}"/>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F0AB-4E08-9E42-C6C166F17F23}"/>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B-F0AB-4E08-9E42-C6C166F17F23}"/>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D-F0AB-4E08-9E42-C6C166F17F23}"/>
              </c:ext>
            </c:extLst>
          </c:dPt>
          <c:dPt>
            <c:idx val="7"/>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F-F0AB-4E08-9E42-C6C166F17F23}"/>
              </c:ext>
            </c:extLst>
          </c:dPt>
          <c:dPt>
            <c:idx val="8"/>
            <c:bubble3D val="0"/>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11-F0AB-4E08-9E42-C6C166F17F23}"/>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Sheet1!$A$2:$A$10</c:f>
              <c:strCache>
                <c:ptCount val="9"/>
                <c:pt idx="0">
                  <c:v>член 92 од ЗАВМУ (македонски дела) - 9</c:v>
                </c:pt>
                <c:pt idx="1">
                  <c:v>член 50 од ЗАВМУ (заштита на малолетници) - 7  </c:v>
                </c:pt>
                <c:pt idx="2">
                  <c:v>член 14 од ЗМ (импресум) - 6 </c:v>
                </c:pt>
                <c:pt idx="3">
                  <c:v>член 51 став 1 од ЗАВМУ (информации за корисниците) - 6</c:v>
                </c:pt>
                <c:pt idx="4">
                  <c:v>член 64 став 1 од ЗАВМУ (јазик на емитување) - 2</c:v>
                </c:pt>
                <c:pt idx="5">
                  <c:v> член 98 став 2 од ЗАВМУ и член 14 став 4 од ПНРТ - (нови рекламни техники) - 2</c:v>
                </c:pt>
                <c:pt idx="6">
                  <c:v>член 55 од ЗАВМУ (пласирање производи) - 2</c:v>
                </c:pt>
                <c:pt idx="7">
                  <c:v>член 15 став 3 од ЗМ (транспарентност на сопственост) - 1</c:v>
                </c:pt>
                <c:pt idx="8">
                  <c:v>член 41 ставови 1 и 2 од ЗАВМУ (сопственичка структура) - 1</c:v>
                </c:pt>
              </c:strCache>
            </c:strRef>
          </c:cat>
          <c:val>
            <c:numRef>
              <c:f>Sheet1!$B$2:$B$10</c:f>
              <c:numCache>
                <c:formatCode>General</c:formatCode>
                <c:ptCount val="9"/>
                <c:pt idx="0">
                  <c:v>9</c:v>
                </c:pt>
                <c:pt idx="1">
                  <c:v>7</c:v>
                </c:pt>
                <c:pt idx="2">
                  <c:v>6</c:v>
                </c:pt>
                <c:pt idx="3">
                  <c:v>6</c:v>
                </c:pt>
                <c:pt idx="4">
                  <c:v>2</c:v>
                </c:pt>
                <c:pt idx="5">
                  <c:v>2</c:v>
                </c:pt>
                <c:pt idx="6">
                  <c:v>2</c:v>
                </c:pt>
                <c:pt idx="7">
                  <c:v>1</c:v>
                </c:pt>
                <c:pt idx="8">
                  <c:v>1</c:v>
                </c:pt>
              </c:numCache>
            </c:numRef>
          </c:val>
          <c:extLst>
            <c:ext xmlns:c16="http://schemas.microsoft.com/office/drawing/2014/chart" uri="{C3380CC4-5D6E-409C-BE32-E72D297353CC}">
              <c16:uniqueId val="{00000000-BFED-4BE9-B03F-803492956A76}"/>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8750001537893825E-2"/>
          <c:y val="0.22255613881598132"/>
          <c:w val="0.49223773722422376"/>
          <c:h val="0.64225867599883346"/>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bg2">
                  <a:lumMod val="25000"/>
                </a:schemeClr>
              </a:solidFill>
              <a:latin typeface="+mn-lt"/>
              <a:ea typeface="+mn-ea"/>
              <a:cs typeface="+mn-cs"/>
            </a:defRPr>
          </a:pPr>
          <a:endParaRPr lang="en-US"/>
        </a:p>
      </c:txPr>
    </c:legend>
    <c:plotVisOnly val="1"/>
    <c:dispBlanksAs val="gap"/>
    <c:showDLblsOverMax val="0"/>
  </c:chart>
  <c:spPr>
    <a:solidFill>
      <a:schemeClr val="bg2"/>
    </a:soli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tx1"/>
                </a:solidFill>
                <a:latin typeface="Arial" panose="020B0604020202020204" pitchFamily="34" charset="0"/>
                <a:ea typeface="+mn-ea"/>
                <a:cs typeface="Arial" panose="020B0604020202020204" pitchFamily="34" charset="0"/>
              </a:defRPr>
            </a:pPr>
            <a:r>
              <a:rPr lang="ru-RU" dirty="0" smtClean="0">
                <a:solidFill>
                  <a:schemeClr val="tx1"/>
                </a:solidFill>
                <a:latin typeface="Arial" panose="020B0604020202020204" pitchFamily="34" charset="0"/>
                <a:cs typeface="Arial" panose="020B0604020202020204" pitchFamily="34" charset="0"/>
              </a:rPr>
              <a:t>Број на изречени </a:t>
            </a:r>
            <a:r>
              <a:rPr lang="ru-RU" dirty="0">
                <a:solidFill>
                  <a:schemeClr val="tx1"/>
                </a:solidFill>
                <a:latin typeface="Arial" panose="020B0604020202020204" pitchFamily="34" charset="0"/>
                <a:cs typeface="Arial" panose="020B0604020202020204" pitchFamily="34" charset="0"/>
              </a:rPr>
              <a:t>мерки - јавни опомени 2022 </a:t>
            </a:r>
            <a:r>
              <a:rPr lang="ru-RU" dirty="0" smtClean="0">
                <a:solidFill>
                  <a:schemeClr val="tx1"/>
                </a:solidFill>
                <a:latin typeface="Arial" panose="020B0604020202020204" pitchFamily="34" charset="0"/>
                <a:cs typeface="Arial" panose="020B0604020202020204" pitchFamily="34" charset="0"/>
              </a:rPr>
              <a:t>година (по одредби)  </a:t>
            </a:r>
            <a:endParaRPr lang="ru-RU" dirty="0">
              <a:solidFill>
                <a:schemeClr val="tx1"/>
              </a:solidFill>
              <a:latin typeface="Arial" panose="020B0604020202020204" pitchFamily="34" charset="0"/>
              <a:cs typeface="Arial" panose="020B0604020202020204" pitchFamily="34" charset="0"/>
            </a:endParaRPr>
          </a:p>
        </c:rich>
      </c:tx>
      <c:layout>
        <c:manualLayout>
          <c:xMode val="edge"/>
          <c:yMode val="edge"/>
          <c:x val="0.20559908425513984"/>
          <c:y val="2.5925925925925925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dLbls>
          <c:dLblPos val="ctr"/>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0.65934990393105553"/>
          <c:y val="0.10767337416156314"/>
          <c:w val="0.31725749587187618"/>
          <c:h val="0.82520545348498087"/>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mk-MK" sz="2000" b="1" baseline="0"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ЈАВНИ ОПОМЕНИ КОН РАДИОДИФУЗЕРИ ВО 2022 ГОДИНА </a:t>
            </a:r>
            <a:endParaRPr lang="en-US" sz="20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c:rich>
      </c:tx>
      <c:layout>
        <c:manualLayout>
          <c:xMode val="edge"/>
          <c:yMode val="edge"/>
          <c:x val="0.18699863553346541"/>
          <c:y val="5.925925925925926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2166362922355103E-3"/>
          <c:y val="0.10033333333333333"/>
          <c:w val="0.9768147408984037"/>
          <c:h val="0.68954374453193346"/>
        </c:manualLayout>
      </c:layout>
      <c:barChart>
        <c:barDir val="col"/>
        <c:grouping val="clustered"/>
        <c:varyColors val="0"/>
        <c:ser>
          <c:idx val="0"/>
          <c:order val="0"/>
          <c:spPr>
            <a:solidFill>
              <a:schemeClr val="accent4">
                <a:lumMod val="20000"/>
                <a:lumOff val="80000"/>
              </a:schemeClr>
            </a:solidFill>
            <a:ln w="19050">
              <a:solidFill>
                <a:schemeClr val="bg2">
                  <a:lumMod val="25000"/>
                </a:schemeClr>
              </a:solidFill>
            </a:ln>
            <a:effectLst>
              <a:innerShdw blurRad="63500" dist="50800" dir="16200000">
                <a:prstClr val="black">
                  <a:alpha val="50000"/>
                </a:prstClr>
              </a:innerShdw>
            </a:effectLst>
          </c:spPr>
          <c:invertIfNegative val="0"/>
          <c:dPt>
            <c:idx val="0"/>
            <c:invertIfNegative val="0"/>
            <c:bubble3D val="0"/>
            <c:spPr>
              <a:solidFill>
                <a:schemeClr val="accent2"/>
              </a:solidFill>
              <a:ln w="19050">
                <a:solidFill>
                  <a:schemeClr val="bg2">
                    <a:lumMod val="25000"/>
                  </a:schemeClr>
                </a:solidFill>
              </a:ln>
              <a:effectLst>
                <a:innerShdw blurRad="63500" dist="50800" dir="16200000">
                  <a:prstClr val="black">
                    <a:alpha val="50000"/>
                  </a:prstClr>
                </a:innerShdw>
              </a:effectLst>
            </c:spPr>
            <c:extLst>
              <c:ext xmlns:c16="http://schemas.microsoft.com/office/drawing/2014/chart" uri="{C3380CC4-5D6E-409C-BE32-E72D297353CC}">
                <c16:uniqueId val="{00000001-FA6B-445E-838B-6E639ECCDEC1}"/>
              </c:ext>
            </c:extLst>
          </c:dPt>
          <c:dPt>
            <c:idx val="1"/>
            <c:invertIfNegative val="0"/>
            <c:bubble3D val="0"/>
            <c:spPr>
              <a:solidFill>
                <a:schemeClr val="accent3">
                  <a:lumMod val="60000"/>
                  <a:lumOff val="40000"/>
                </a:schemeClr>
              </a:solidFill>
              <a:ln w="19050">
                <a:solidFill>
                  <a:schemeClr val="bg2">
                    <a:lumMod val="25000"/>
                  </a:schemeClr>
                </a:solidFill>
              </a:ln>
              <a:effectLst>
                <a:innerShdw blurRad="63500" dist="50800" dir="16200000">
                  <a:prstClr val="black">
                    <a:alpha val="50000"/>
                  </a:prstClr>
                </a:innerShdw>
              </a:effectLst>
            </c:spPr>
            <c:extLst>
              <c:ext xmlns:c16="http://schemas.microsoft.com/office/drawing/2014/chart" uri="{C3380CC4-5D6E-409C-BE32-E72D297353CC}">
                <c16:uniqueId val="{00000003-FA6B-445E-838B-6E639ECCDEC1}"/>
              </c:ext>
            </c:extLst>
          </c:dPt>
          <c:dPt>
            <c:idx val="2"/>
            <c:invertIfNegative val="0"/>
            <c:bubble3D val="0"/>
            <c:spPr>
              <a:solidFill>
                <a:schemeClr val="accent4">
                  <a:lumMod val="60000"/>
                  <a:lumOff val="40000"/>
                </a:schemeClr>
              </a:solidFill>
              <a:ln w="19050">
                <a:solidFill>
                  <a:schemeClr val="bg2">
                    <a:lumMod val="25000"/>
                  </a:schemeClr>
                </a:solidFill>
              </a:ln>
              <a:effectLst>
                <a:innerShdw blurRad="63500" dist="50800" dir="16200000">
                  <a:prstClr val="black">
                    <a:alpha val="50000"/>
                  </a:prstClr>
                </a:innerShdw>
              </a:effectLst>
            </c:spPr>
            <c:extLst>
              <c:ext xmlns:c16="http://schemas.microsoft.com/office/drawing/2014/chart" uri="{C3380CC4-5D6E-409C-BE32-E72D297353CC}">
                <c16:uniqueId val="{00000005-FA6B-445E-838B-6E639ECCDEC1}"/>
              </c:ext>
            </c:extLst>
          </c:dPt>
          <c:dPt>
            <c:idx val="3"/>
            <c:invertIfNegative val="0"/>
            <c:bubble3D val="0"/>
            <c:spPr>
              <a:solidFill>
                <a:schemeClr val="accent5"/>
              </a:solidFill>
              <a:ln w="19050">
                <a:solidFill>
                  <a:schemeClr val="bg2">
                    <a:lumMod val="25000"/>
                  </a:schemeClr>
                </a:solidFill>
              </a:ln>
              <a:effectLst>
                <a:innerShdw blurRad="63500" dist="50800" dir="16200000">
                  <a:prstClr val="black">
                    <a:alpha val="50000"/>
                  </a:prstClr>
                </a:innerShdw>
              </a:effectLst>
            </c:spPr>
            <c:extLst>
              <c:ext xmlns:c16="http://schemas.microsoft.com/office/drawing/2014/chart" uri="{C3380CC4-5D6E-409C-BE32-E72D297353CC}">
                <c16:uniqueId val="{00000007-FA6B-445E-838B-6E639ECCDEC1}"/>
              </c:ext>
            </c:extLst>
          </c:dPt>
          <c:dPt>
            <c:idx val="4"/>
            <c:invertIfNegative val="0"/>
            <c:bubble3D val="0"/>
            <c:spPr>
              <a:solidFill>
                <a:schemeClr val="accent6"/>
              </a:solidFill>
              <a:ln w="19050">
                <a:solidFill>
                  <a:schemeClr val="bg2">
                    <a:lumMod val="25000"/>
                  </a:schemeClr>
                </a:solidFill>
              </a:ln>
              <a:effectLst>
                <a:innerShdw blurRad="63500" dist="50800" dir="16200000">
                  <a:prstClr val="black">
                    <a:alpha val="50000"/>
                  </a:prstClr>
                </a:innerShdw>
              </a:effectLst>
            </c:spPr>
            <c:extLst>
              <c:ext xmlns:c16="http://schemas.microsoft.com/office/drawing/2014/chart" uri="{C3380CC4-5D6E-409C-BE32-E72D297353CC}">
                <c16:uniqueId val="{00000009-FA6B-445E-838B-6E639ECCDEC1}"/>
              </c:ext>
            </c:extLst>
          </c:dPt>
          <c:dPt>
            <c:idx val="5"/>
            <c:invertIfNegative val="0"/>
            <c:bubble3D val="0"/>
            <c:spPr>
              <a:solidFill>
                <a:schemeClr val="accent5">
                  <a:lumMod val="75000"/>
                </a:schemeClr>
              </a:solidFill>
              <a:ln w="19050">
                <a:solidFill>
                  <a:schemeClr val="bg2">
                    <a:lumMod val="25000"/>
                  </a:schemeClr>
                </a:solidFill>
              </a:ln>
              <a:effectLst>
                <a:innerShdw blurRad="63500" dist="50800" dir="16200000">
                  <a:prstClr val="black">
                    <a:alpha val="50000"/>
                  </a:prstClr>
                </a:innerShdw>
              </a:effectLst>
            </c:spPr>
            <c:extLst>
              <c:ext xmlns:c16="http://schemas.microsoft.com/office/drawing/2014/chart" uri="{C3380CC4-5D6E-409C-BE32-E72D297353CC}">
                <c16:uniqueId val="{0000000B-FA6B-445E-838B-6E639ECCDEC1}"/>
              </c:ext>
            </c:extLst>
          </c:dPt>
          <c:dPt>
            <c:idx val="6"/>
            <c:invertIfNegative val="0"/>
            <c:bubble3D val="0"/>
            <c:spPr>
              <a:solidFill>
                <a:schemeClr val="accent2">
                  <a:lumMod val="75000"/>
                </a:schemeClr>
              </a:solidFill>
              <a:ln w="19050">
                <a:solidFill>
                  <a:schemeClr val="bg2">
                    <a:lumMod val="25000"/>
                  </a:schemeClr>
                </a:solidFill>
              </a:ln>
              <a:effectLst>
                <a:innerShdw blurRad="63500" dist="50800" dir="16200000">
                  <a:prstClr val="black">
                    <a:alpha val="50000"/>
                  </a:prstClr>
                </a:innerShdw>
              </a:effectLst>
            </c:spPr>
            <c:extLst>
              <c:ext xmlns:c16="http://schemas.microsoft.com/office/drawing/2014/chart" uri="{C3380CC4-5D6E-409C-BE32-E72D297353CC}">
                <c16:uniqueId val="{0000000D-FA6B-445E-838B-6E639ECCDEC1}"/>
              </c:ext>
            </c:extLst>
          </c:dPt>
          <c:dPt>
            <c:idx val="7"/>
            <c:invertIfNegative val="0"/>
            <c:bubble3D val="0"/>
            <c:spPr>
              <a:solidFill>
                <a:schemeClr val="bg1">
                  <a:lumMod val="50000"/>
                </a:schemeClr>
              </a:solidFill>
              <a:ln w="19050">
                <a:solidFill>
                  <a:schemeClr val="bg2">
                    <a:lumMod val="25000"/>
                  </a:schemeClr>
                </a:solidFill>
              </a:ln>
              <a:effectLst>
                <a:innerShdw blurRad="63500" dist="50800" dir="16200000">
                  <a:prstClr val="black">
                    <a:alpha val="50000"/>
                  </a:prstClr>
                </a:innerShdw>
              </a:effectLst>
            </c:spPr>
            <c:extLst>
              <c:ext xmlns:c16="http://schemas.microsoft.com/office/drawing/2014/chart" uri="{C3380CC4-5D6E-409C-BE32-E72D297353CC}">
                <c16:uniqueId val="{0000000F-FA6B-445E-838B-6E639ECCDEC1}"/>
              </c:ext>
            </c:extLst>
          </c:dPt>
          <c:dPt>
            <c:idx val="8"/>
            <c:invertIfNegative val="0"/>
            <c:bubble3D val="0"/>
            <c:spPr>
              <a:solidFill>
                <a:schemeClr val="accent4">
                  <a:lumMod val="75000"/>
                </a:schemeClr>
              </a:solidFill>
              <a:ln w="19050">
                <a:solidFill>
                  <a:schemeClr val="bg2">
                    <a:lumMod val="25000"/>
                  </a:schemeClr>
                </a:solidFill>
              </a:ln>
              <a:effectLst>
                <a:innerShdw blurRad="63500" dist="50800" dir="16200000">
                  <a:prstClr val="black">
                    <a:alpha val="50000"/>
                  </a:prstClr>
                </a:innerShdw>
              </a:effectLst>
            </c:spPr>
            <c:extLst>
              <c:ext xmlns:c16="http://schemas.microsoft.com/office/drawing/2014/chart" uri="{C3380CC4-5D6E-409C-BE32-E72D297353CC}">
                <c16:uniqueId val="{00000011-FA6B-445E-838B-6E639ECCDEC1}"/>
              </c:ext>
            </c:extLst>
          </c:dPt>
          <c:dPt>
            <c:idx val="9"/>
            <c:invertIfNegative val="0"/>
            <c:bubble3D val="0"/>
            <c:spPr>
              <a:solidFill>
                <a:srgbClr val="1786A9"/>
              </a:solidFill>
              <a:ln w="19050">
                <a:solidFill>
                  <a:schemeClr val="bg2">
                    <a:lumMod val="25000"/>
                  </a:schemeClr>
                </a:solidFill>
              </a:ln>
              <a:effectLst>
                <a:innerShdw blurRad="63500" dist="50800" dir="16200000">
                  <a:prstClr val="black">
                    <a:alpha val="50000"/>
                  </a:prstClr>
                </a:innerShdw>
              </a:effectLst>
            </c:spPr>
            <c:extLst>
              <c:ext xmlns:c16="http://schemas.microsoft.com/office/drawing/2014/chart" uri="{C3380CC4-5D6E-409C-BE32-E72D297353CC}">
                <c16:uniqueId val="{00000013-FA6B-445E-838B-6E639ECCDEC1}"/>
              </c:ext>
            </c:extLst>
          </c:dPt>
          <c:dPt>
            <c:idx val="10"/>
            <c:invertIfNegative val="0"/>
            <c:bubble3D val="0"/>
            <c:spPr>
              <a:solidFill>
                <a:schemeClr val="accent4">
                  <a:lumMod val="20000"/>
                  <a:lumOff val="80000"/>
                </a:schemeClr>
              </a:solidFill>
              <a:ln w="19050">
                <a:solidFill>
                  <a:schemeClr val="bg2">
                    <a:lumMod val="25000"/>
                  </a:schemeClr>
                </a:solidFill>
              </a:ln>
              <a:effectLst>
                <a:innerShdw blurRad="63500" dist="50800" dir="16200000">
                  <a:prstClr val="black">
                    <a:alpha val="50000"/>
                  </a:prstClr>
                </a:innerShdw>
              </a:effectLst>
            </c:spPr>
            <c:extLst>
              <c:ext xmlns:c16="http://schemas.microsoft.com/office/drawing/2014/chart" uri="{C3380CC4-5D6E-409C-BE32-E72D297353CC}">
                <c16:uniqueId val="{00000015-FA6B-445E-838B-6E639ECCDEC1}"/>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accent4">
                        <a:lumMod val="50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'работно '!$B$99:$B$109</c:f>
              <c:strCache>
                <c:ptCount val="11"/>
                <c:pt idx="0">
                  <c:v>член 92 од ЗАВМУ (македонски дела)</c:v>
                </c:pt>
                <c:pt idx="1">
                  <c:v>член 64 став 1 од ЗАВМУ (јазик на емитување)</c:v>
                </c:pt>
                <c:pt idx="2">
                  <c:v>член 50 од ЗАВМУ (заштита на малолетници)</c:v>
                </c:pt>
                <c:pt idx="3">
                  <c:v>член 14 од ЗМ (импресум)</c:v>
                </c:pt>
                <c:pt idx="4">
                  <c:v>член 53 од ЗАВМУ (стандарди за електронски комуникации)</c:v>
                </c:pt>
                <c:pt idx="5">
                  <c:v>член 51 став 1 од ЗАВМУ (информации за корисниците)</c:v>
                </c:pt>
                <c:pt idx="6">
                  <c:v>член 15 од ЗМ (транспарентност на сопственост)</c:v>
                </c:pt>
                <c:pt idx="7">
                  <c:v>член 55 од ЗАВМУ (пласирање производи)</c:v>
                </c:pt>
                <c:pt idx="8">
                  <c:v>член 98 од ЗАВМУ (нови рекламни техники)</c:v>
                </c:pt>
                <c:pt idx="9">
                  <c:v>член 101 од ЗАВМУ (презентери на вести во реклами)</c:v>
                </c:pt>
                <c:pt idx="10">
                  <c:v>член 54 став 5 од ЗАВМУ и член 4 од ПС (спонзорство)</c:v>
                </c:pt>
              </c:strCache>
            </c:strRef>
          </c:cat>
          <c:val>
            <c:numRef>
              <c:f>'работно '!$C$99:$C$109</c:f>
              <c:numCache>
                <c:formatCode>General</c:formatCode>
                <c:ptCount val="11"/>
                <c:pt idx="0">
                  <c:v>11</c:v>
                </c:pt>
                <c:pt idx="1">
                  <c:v>9</c:v>
                </c:pt>
                <c:pt idx="2">
                  <c:v>9</c:v>
                </c:pt>
                <c:pt idx="3">
                  <c:v>7</c:v>
                </c:pt>
                <c:pt idx="4">
                  <c:v>6</c:v>
                </c:pt>
                <c:pt idx="5">
                  <c:v>5</c:v>
                </c:pt>
                <c:pt idx="6">
                  <c:v>4</c:v>
                </c:pt>
                <c:pt idx="7">
                  <c:v>4</c:v>
                </c:pt>
                <c:pt idx="8">
                  <c:v>4</c:v>
                </c:pt>
                <c:pt idx="9">
                  <c:v>2</c:v>
                </c:pt>
                <c:pt idx="10">
                  <c:v>1</c:v>
                </c:pt>
              </c:numCache>
            </c:numRef>
          </c:val>
          <c:extLst>
            <c:ext xmlns:c16="http://schemas.microsoft.com/office/drawing/2014/chart" uri="{C3380CC4-5D6E-409C-BE32-E72D297353CC}">
              <c16:uniqueId val="{00000016-FA6B-445E-838B-6E639ECCDEC1}"/>
            </c:ext>
          </c:extLst>
        </c:ser>
        <c:dLbls>
          <c:showLegendKey val="0"/>
          <c:showVal val="0"/>
          <c:showCatName val="0"/>
          <c:showSerName val="0"/>
          <c:showPercent val="0"/>
          <c:showBubbleSize val="0"/>
        </c:dLbls>
        <c:gapWidth val="100"/>
        <c:axId val="1437782943"/>
        <c:axId val="1437793343"/>
      </c:barChart>
      <c:catAx>
        <c:axId val="1437782943"/>
        <c:scaling>
          <c:orientation val="minMax"/>
        </c:scaling>
        <c:delete val="0"/>
        <c:axPos val="b"/>
        <c:numFmt formatCode="General"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bg2">
                    <a:lumMod val="25000"/>
                  </a:schemeClr>
                </a:solidFill>
                <a:effectLst/>
                <a:latin typeface="+mn-lt"/>
                <a:ea typeface="+mn-ea"/>
                <a:cs typeface="+mn-cs"/>
              </a:defRPr>
            </a:pPr>
            <a:endParaRPr lang="en-US"/>
          </a:p>
        </c:txPr>
        <c:crossAx val="1437793343"/>
        <c:crosses val="autoZero"/>
        <c:auto val="1"/>
        <c:lblAlgn val="ctr"/>
        <c:lblOffset val="100"/>
        <c:noMultiLvlLbl val="0"/>
      </c:catAx>
      <c:valAx>
        <c:axId val="1437793343"/>
        <c:scaling>
          <c:orientation val="minMax"/>
        </c:scaling>
        <c:delete val="1"/>
        <c:axPos val="l"/>
        <c:numFmt formatCode="General" sourceLinked="1"/>
        <c:majorTickMark val="out"/>
        <c:minorTickMark val="none"/>
        <c:tickLblPos val="nextTo"/>
        <c:crossAx val="1437782943"/>
        <c:crosses val="autoZero"/>
        <c:crossBetween val="between"/>
      </c:valAx>
      <c:spPr>
        <a:noFill/>
        <a:ln>
          <a:noFill/>
        </a:ln>
        <a:effectLst/>
      </c:spPr>
    </c:plotArea>
    <c:plotVisOnly val="1"/>
    <c:dispBlanksAs val="gap"/>
    <c:showDLblsOverMax val="0"/>
  </c:chart>
  <c:spPr>
    <a:solidFill>
      <a:schemeClr val="bg2"/>
    </a:soli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338000986251883E-2"/>
          <c:y val="0.12666666666666668"/>
          <c:w val="0.97732399802749625"/>
          <c:h val="0.77790084572761742"/>
        </c:manualLayout>
      </c:layout>
      <c:barChart>
        <c:barDir val="col"/>
        <c:grouping val="clustered"/>
        <c:varyColors val="0"/>
        <c:ser>
          <c:idx val="0"/>
          <c:order val="0"/>
          <c:tx>
            <c:strRef>
              <c:f>Sheet1!$B$1</c:f>
              <c:strCache>
                <c:ptCount val="1"/>
                <c:pt idx="0">
                  <c:v>Вкупен број на мерки против оператори на јавна електронска комуникациска мрежа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glow rad="228600">
                <a:schemeClr val="bg1">
                  <a:alpha val="40000"/>
                </a:schemeClr>
              </a:glow>
              <a:innerShdw blurRad="114300">
                <a:prstClr val="black"/>
              </a:innerShdw>
            </a:effectLst>
            <a:scene3d>
              <a:camera prst="orthographicFront"/>
              <a:lightRig rig="threePt" dir="t"/>
            </a:scene3d>
            <a:sp3d>
              <a:bevelT prst="relaxedInset"/>
              <a:bevelB prst="relaxedInset"/>
            </a:sp3d>
          </c:spPr>
          <c:invertIfNegative val="0"/>
          <c:dPt>
            <c:idx val="0"/>
            <c:invertIfNegative val="0"/>
            <c:bubble3D val="0"/>
            <c:spPr>
              <a:solidFill>
                <a:schemeClr val="accent2"/>
              </a:solidFill>
              <a:ln>
                <a:noFill/>
              </a:ln>
              <a:effectLst>
                <a:glow rad="228600">
                  <a:schemeClr val="bg1">
                    <a:alpha val="40000"/>
                  </a:schemeClr>
                </a:glow>
                <a:innerShdw blurRad="114300">
                  <a:prstClr val="black"/>
                </a:innerShdw>
              </a:effectLst>
              <a:scene3d>
                <a:camera prst="orthographicFront"/>
                <a:lightRig rig="threePt" dir="t"/>
              </a:scene3d>
              <a:sp3d>
                <a:bevelT prst="relaxedInset"/>
                <a:bevelB prst="relaxedInset"/>
              </a:sp3d>
            </c:spPr>
            <c:extLst>
              <c:ext xmlns:c16="http://schemas.microsoft.com/office/drawing/2014/chart" uri="{C3380CC4-5D6E-409C-BE32-E72D297353CC}">
                <c16:uniqueId val="{00000004-8838-4036-B091-AA081913C708}"/>
              </c:ext>
            </c:extLst>
          </c:dPt>
          <c:dPt>
            <c:idx val="1"/>
            <c:invertIfNegative val="0"/>
            <c:bubble3D val="0"/>
            <c:spPr>
              <a:solidFill>
                <a:schemeClr val="accent6">
                  <a:lumMod val="40000"/>
                  <a:lumOff val="60000"/>
                </a:schemeClr>
              </a:solidFill>
              <a:ln>
                <a:noFill/>
              </a:ln>
              <a:effectLst>
                <a:glow rad="228600">
                  <a:schemeClr val="bg1">
                    <a:alpha val="40000"/>
                  </a:schemeClr>
                </a:glow>
                <a:innerShdw blurRad="114300">
                  <a:prstClr val="black"/>
                </a:innerShdw>
              </a:effectLst>
              <a:scene3d>
                <a:camera prst="orthographicFront"/>
                <a:lightRig rig="threePt" dir="t"/>
              </a:scene3d>
              <a:sp3d>
                <a:bevelT prst="relaxedInset"/>
                <a:bevelB prst="relaxedInset"/>
              </a:sp3d>
            </c:spPr>
            <c:extLst>
              <c:ext xmlns:c16="http://schemas.microsoft.com/office/drawing/2014/chart" uri="{C3380CC4-5D6E-409C-BE32-E72D297353CC}">
                <c16:uniqueId val="{00000004-9416-4BED-ADCE-F76496D01BDB}"/>
              </c:ext>
            </c:extLst>
          </c:dPt>
          <c:dPt>
            <c:idx val="2"/>
            <c:invertIfNegative val="0"/>
            <c:bubble3D val="0"/>
            <c:spPr>
              <a:solidFill>
                <a:schemeClr val="accent4">
                  <a:lumMod val="20000"/>
                  <a:lumOff val="80000"/>
                </a:schemeClr>
              </a:solidFill>
              <a:ln cmpd="dbl">
                <a:solidFill>
                  <a:schemeClr val="accent1"/>
                </a:solidFill>
              </a:ln>
              <a:effectLst>
                <a:glow rad="228600">
                  <a:schemeClr val="bg1">
                    <a:alpha val="40000"/>
                  </a:schemeClr>
                </a:glow>
                <a:innerShdw blurRad="114300">
                  <a:prstClr val="black"/>
                </a:innerShdw>
              </a:effectLst>
              <a:scene3d>
                <a:camera prst="orthographicFront"/>
                <a:lightRig rig="threePt" dir="t"/>
              </a:scene3d>
              <a:sp3d>
                <a:bevelT prst="relaxedInset"/>
                <a:bevelB prst="relaxedInset"/>
              </a:sp3d>
            </c:spPr>
            <c:extLst>
              <c:ext xmlns:c16="http://schemas.microsoft.com/office/drawing/2014/chart" uri="{C3380CC4-5D6E-409C-BE32-E72D297353CC}">
                <c16:uniqueId val="{00000005-8838-4036-B091-AA081913C708}"/>
              </c:ext>
            </c:extLst>
          </c:dPt>
          <c:dLbls>
            <c:dLbl>
              <c:idx val="0"/>
              <c:layout>
                <c:manualLayout>
                  <c:x val="-3.7792900034033421E-17"/>
                  <c:y val="-1.481481481481481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838-4036-B091-AA081913C708}"/>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trendline>
            <c:spPr>
              <a:ln w="19050" cap="rnd">
                <a:solidFill>
                  <a:schemeClr val="bg2">
                    <a:lumMod val="25000"/>
                  </a:schemeClr>
                </a:solidFill>
              </a:ln>
              <a:effectLst/>
            </c:spPr>
            <c:trendlineType val="exp"/>
            <c:dispRSqr val="0"/>
            <c:dispEq val="0"/>
          </c:trendline>
          <c:cat>
            <c:strRef>
              <c:f>Sheet1!$A$2:$A$4</c:f>
              <c:strCache>
                <c:ptCount val="3"/>
                <c:pt idx="0">
                  <c:v>2020 година</c:v>
                </c:pt>
                <c:pt idx="1">
                  <c:v>2021 година </c:v>
                </c:pt>
                <c:pt idx="2">
                  <c:v>2022 година </c:v>
                </c:pt>
              </c:strCache>
            </c:strRef>
          </c:cat>
          <c:val>
            <c:numRef>
              <c:f>Sheet1!$B$2:$B$4</c:f>
              <c:numCache>
                <c:formatCode>General</c:formatCode>
                <c:ptCount val="3"/>
                <c:pt idx="0">
                  <c:v>5</c:v>
                </c:pt>
                <c:pt idx="1">
                  <c:v>13</c:v>
                </c:pt>
                <c:pt idx="2">
                  <c:v>17</c:v>
                </c:pt>
              </c:numCache>
            </c:numRef>
          </c:val>
          <c:extLst>
            <c:ext xmlns:c16="http://schemas.microsoft.com/office/drawing/2014/chart" uri="{C3380CC4-5D6E-409C-BE32-E72D297353CC}">
              <c16:uniqueId val="{00000000-8838-4036-B091-AA081913C708}"/>
            </c:ext>
          </c:extLst>
        </c:ser>
        <c:dLbls>
          <c:showLegendKey val="0"/>
          <c:showVal val="0"/>
          <c:showCatName val="0"/>
          <c:showSerName val="0"/>
          <c:showPercent val="0"/>
          <c:showBubbleSize val="0"/>
        </c:dLbls>
        <c:gapWidth val="100"/>
        <c:overlap val="-24"/>
        <c:axId val="1511024063"/>
        <c:axId val="1511031551"/>
      </c:barChart>
      <c:catAx>
        <c:axId val="1511024063"/>
        <c:scaling>
          <c:orientation val="minMax"/>
        </c:scaling>
        <c:delete val="0"/>
        <c:axPos val="b"/>
        <c:numFmt formatCode="General" sourceLinked="1"/>
        <c:majorTickMark val="none"/>
        <c:minorTickMark val="none"/>
        <c:tickLblPos val="nextTo"/>
        <c:spPr>
          <a:noFill/>
          <a:ln w="12700" cap="flat" cmpd="sng" algn="ctr">
            <a:solidFill>
              <a:schemeClr val="bg2">
                <a:lumMod val="50000"/>
              </a:schemeClr>
            </a:solidFill>
            <a:round/>
          </a:ln>
          <a:effectLst/>
        </c:spPr>
        <c:txPr>
          <a:bodyPr rot="-60000000" spcFirstLastPara="1" vertOverflow="ellipsis" vert="horz" wrap="square" anchor="ctr" anchorCtr="1"/>
          <a:lstStyle/>
          <a:p>
            <a:pPr>
              <a:defRPr sz="1400" b="1" i="0" u="none" strike="noStrike" kern="1200" baseline="0">
                <a:solidFill>
                  <a:schemeClr val="bg2">
                    <a:lumMod val="25000"/>
                  </a:schemeClr>
                </a:solidFill>
                <a:latin typeface="Arial" panose="020B0604020202020204" pitchFamily="34" charset="0"/>
                <a:ea typeface="+mn-ea"/>
                <a:cs typeface="Arial" panose="020B0604020202020204" pitchFamily="34" charset="0"/>
              </a:defRPr>
            </a:pPr>
            <a:endParaRPr lang="en-US"/>
          </a:p>
        </c:txPr>
        <c:crossAx val="1511031551"/>
        <c:crosses val="autoZero"/>
        <c:auto val="1"/>
        <c:lblAlgn val="ctr"/>
        <c:lblOffset val="100"/>
        <c:noMultiLvlLbl val="0"/>
      </c:catAx>
      <c:valAx>
        <c:axId val="1511031551"/>
        <c:scaling>
          <c:orientation val="minMax"/>
        </c:scaling>
        <c:delete val="1"/>
        <c:axPos val="l"/>
        <c:numFmt formatCode="General" sourceLinked="1"/>
        <c:majorTickMark val="none"/>
        <c:minorTickMark val="none"/>
        <c:tickLblPos val="nextTo"/>
        <c:crossAx val="1511024063"/>
        <c:crosses val="autoZero"/>
        <c:crossBetween val="between"/>
      </c:valAx>
      <c:spPr>
        <a:solidFill>
          <a:schemeClr val="bg2"/>
        </a:solidFill>
        <a:ln>
          <a:noFill/>
        </a:ln>
        <a:effectLst/>
      </c:spPr>
    </c:plotArea>
    <c:plotVisOnly val="1"/>
    <c:dispBlanksAs val="gap"/>
    <c:showDLblsOverMax val="0"/>
  </c:chart>
  <c:spPr>
    <a:solidFill>
      <a:schemeClr val="bg2"/>
    </a:solid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bg2">
                    <a:lumMod val="25000"/>
                  </a:schemeClr>
                </a:solidFill>
                <a:effectLst/>
                <a:latin typeface="+mn-lt"/>
                <a:ea typeface="+mn-ea"/>
                <a:cs typeface="+mn-cs"/>
              </a:defRPr>
            </a:pPr>
            <a:r>
              <a:rPr lang="mk-MK" sz="1800" b="1" dirty="0" smtClean="0">
                <a:solidFill>
                  <a:schemeClr val="bg2">
                    <a:lumMod val="25000"/>
                  </a:schemeClr>
                </a:solidFill>
                <a:effectLst/>
                <a:latin typeface="Arial" panose="020B0604020202020204" pitchFamily="34" charset="0"/>
                <a:cs typeface="Arial" panose="020B0604020202020204" pitchFamily="34" charset="0"/>
              </a:rPr>
              <a:t>Оператори</a:t>
            </a:r>
            <a:r>
              <a:rPr lang="mk-MK" sz="1800" b="1" baseline="0" dirty="0" smtClean="0">
                <a:solidFill>
                  <a:schemeClr val="bg2">
                    <a:lumMod val="25000"/>
                  </a:schemeClr>
                </a:solidFill>
                <a:effectLst/>
                <a:latin typeface="Arial" panose="020B0604020202020204" pitchFamily="34" charset="0"/>
                <a:cs typeface="Arial" panose="020B0604020202020204" pitchFamily="34" charset="0"/>
              </a:rPr>
              <a:t> на јавна електронска комуникациска мрежа</a:t>
            </a:r>
            <a:endParaRPr lang="en-US" sz="1800" dirty="0">
              <a:solidFill>
                <a:schemeClr val="bg2">
                  <a:lumMod val="25000"/>
                </a:schemeClr>
              </a:solidFill>
              <a:effectLst/>
              <a:latin typeface="Arial" panose="020B0604020202020204" pitchFamily="34" charset="0"/>
              <a:cs typeface="Arial" panose="020B0604020202020204" pitchFamily="34" charset="0"/>
            </a:endParaRPr>
          </a:p>
        </c:rich>
      </c:tx>
      <c:layout>
        <c:manualLayout>
          <c:xMode val="edge"/>
          <c:yMode val="edge"/>
          <c:x val="0.1962753773659735"/>
          <c:y val="4.0962616392481957E-2"/>
        </c:manualLayout>
      </c:layout>
      <c:overlay val="0"/>
      <c:spPr>
        <a:noFill/>
        <a:ln>
          <a:noFill/>
        </a:ln>
        <a:effectLst/>
      </c:spPr>
      <c:txPr>
        <a:bodyPr rot="0" spcFirstLastPara="1" vertOverflow="ellipsis" vert="horz" wrap="square" anchor="ctr" anchorCtr="1"/>
        <a:lstStyle/>
        <a:p>
          <a:pPr>
            <a:defRPr sz="1800" b="1" i="0" u="none" strike="noStrike" kern="1200" spc="100" baseline="0">
              <a:solidFill>
                <a:schemeClr val="bg2">
                  <a:lumMod val="25000"/>
                </a:schemeClr>
              </a:solidFill>
              <a:effectLst/>
              <a:latin typeface="+mn-lt"/>
              <a:ea typeface="+mn-ea"/>
              <a:cs typeface="+mn-cs"/>
            </a:defRPr>
          </a:pPr>
          <a:endParaRPr lang="en-US"/>
        </a:p>
      </c:txPr>
    </c:title>
    <c:autoTitleDeleted val="0"/>
    <c:plotArea>
      <c:layout>
        <c:manualLayout>
          <c:layoutTarget val="inner"/>
          <c:xMode val="edge"/>
          <c:yMode val="edge"/>
          <c:x val="0.11214129809275684"/>
          <c:y val="0.13222148603816467"/>
          <c:w val="0.88785863007999566"/>
          <c:h val="0.80953028458068998"/>
        </c:manualLayout>
      </c:layout>
      <c:barChart>
        <c:barDir val="bar"/>
        <c:grouping val="clustered"/>
        <c:varyColors val="0"/>
        <c:ser>
          <c:idx val="0"/>
          <c:order val="0"/>
          <c:tx>
            <c:strRef>
              <c:f>Sheet1!$A$9</c:f>
              <c:strCache>
                <c:ptCount val="1"/>
                <c:pt idx="0">
                  <c:v>во тек постапки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Sheet1!$B$8:$D$8</c:f>
              <c:numCache>
                <c:formatCode>General</c:formatCode>
                <c:ptCount val="3"/>
                <c:pt idx="0">
                  <c:v>2020</c:v>
                </c:pt>
                <c:pt idx="1">
                  <c:v>2021</c:v>
                </c:pt>
                <c:pt idx="2">
                  <c:v>2022</c:v>
                </c:pt>
              </c:numCache>
            </c:numRef>
          </c:cat>
          <c:val>
            <c:numRef>
              <c:f>Sheet1!$B$9:$D$9</c:f>
              <c:numCache>
                <c:formatCode>General</c:formatCode>
                <c:ptCount val="3"/>
                <c:pt idx="0">
                  <c:v>0</c:v>
                </c:pt>
                <c:pt idx="1">
                  <c:v>0</c:v>
                </c:pt>
                <c:pt idx="2">
                  <c:v>0</c:v>
                </c:pt>
              </c:numCache>
            </c:numRef>
          </c:val>
          <c:extLst>
            <c:ext xmlns:c16="http://schemas.microsoft.com/office/drawing/2014/chart" uri="{C3380CC4-5D6E-409C-BE32-E72D297353CC}">
              <c16:uniqueId val="{00000000-DF5D-4D76-B051-FB47A3AA634C}"/>
            </c:ext>
          </c:extLst>
        </c:ser>
        <c:ser>
          <c:idx val="1"/>
          <c:order val="1"/>
          <c:tx>
            <c:strRef>
              <c:f>Sheet1!$A$10</c:f>
              <c:strCache>
                <c:ptCount val="1"/>
                <c:pt idx="0">
                  <c:v>завршени постапки </c:v>
                </c:pt>
              </c:strCache>
            </c:strRef>
          </c:tx>
          <c:spPr>
            <a:solidFill>
              <a:schemeClr val="accent4">
                <a:lumMod val="40000"/>
                <a:lumOff val="60000"/>
              </a:schemeClr>
            </a:solidFill>
            <a:ln>
              <a:noFill/>
            </a:ln>
            <a:effectLst>
              <a:innerShdw blurRad="63500" dist="50800" dir="16200000">
                <a:prstClr val="black">
                  <a:alpha val="50000"/>
                </a:prst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Sheet1!$B$8:$D$8</c:f>
              <c:numCache>
                <c:formatCode>General</c:formatCode>
                <c:ptCount val="3"/>
                <c:pt idx="0">
                  <c:v>2020</c:v>
                </c:pt>
                <c:pt idx="1">
                  <c:v>2021</c:v>
                </c:pt>
                <c:pt idx="2">
                  <c:v>2022</c:v>
                </c:pt>
              </c:numCache>
            </c:numRef>
          </c:cat>
          <c:val>
            <c:numRef>
              <c:f>Sheet1!$B$10:$D$10</c:f>
              <c:numCache>
                <c:formatCode>General</c:formatCode>
                <c:ptCount val="3"/>
                <c:pt idx="0">
                  <c:v>0</c:v>
                </c:pt>
                <c:pt idx="1">
                  <c:v>2</c:v>
                </c:pt>
                <c:pt idx="2">
                  <c:v>6</c:v>
                </c:pt>
              </c:numCache>
            </c:numRef>
          </c:val>
          <c:extLst>
            <c:ext xmlns:c16="http://schemas.microsoft.com/office/drawing/2014/chart" uri="{C3380CC4-5D6E-409C-BE32-E72D297353CC}">
              <c16:uniqueId val="{00000001-DF5D-4D76-B051-FB47A3AA634C}"/>
            </c:ext>
          </c:extLst>
        </c:ser>
        <c:ser>
          <c:idx val="2"/>
          <c:order val="2"/>
          <c:tx>
            <c:strRef>
              <c:f>Sheet1!$A$11</c:f>
              <c:strCache>
                <c:ptCount val="1"/>
                <c:pt idx="0">
                  <c:v>вкупно покренати постапки </c:v>
                </c:pt>
              </c:strCache>
            </c:strRef>
          </c:tx>
          <c:spPr>
            <a:solidFill>
              <a:schemeClr val="accent6">
                <a:lumMod val="60000"/>
                <a:lumOff val="40000"/>
              </a:schemeClr>
            </a:solidFill>
            <a:ln>
              <a:noFill/>
            </a:ln>
            <a:effectLst>
              <a:innerShdw blurRad="114300">
                <a:prstClr val="black"/>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Sheet1!$B$8:$D$8</c:f>
              <c:numCache>
                <c:formatCode>General</c:formatCode>
                <c:ptCount val="3"/>
                <c:pt idx="0">
                  <c:v>2020</c:v>
                </c:pt>
                <c:pt idx="1">
                  <c:v>2021</c:v>
                </c:pt>
                <c:pt idx="2">
                  <c:v>2022</c:v>
                </c:pt>
              </c:numCache>
            </c:numRef>
          </c:cat>
          <c:val>
            <c:numRef>
              <c:f>Sheet1!$B$11:$D$11</c:f>
              <c:numCache>
                <c:formatCode>General</c:formatCode>
                <c:ptCount val="3"/>
                <c:pt idx="0">
                  <c:v>0</c:v>
                </c:pt>
                <c:pt idx="1">
                  <c:v>2</c:v>
                </c:pt>
                <c:pt idx="2">
                  <c:v>6</c:v>
                </c:pt>
              </c:numCache>
            </c:numRef>
          </c:val>
          <c:extLst>
            <c:ext xmlns:c16="http://schemas.microsoft.com/office/drawing/2014/chart" uri="{C3380CC4-5D6E-409C-BE32-E72D297353CC}">
              <c16:uniqueId val="{00000002-DF5D-4D76-B051-FB47A3AA634C}"/>
            </c:ext>
          </c:extLst>
        </c:ser>
        <c:dLbls>
          <c:showLegendKey val="0"/>
          <c:showVal val="0"/>
          <c:showCatName val="0"/>
          <c:showSerName val="0"/>
          <c:showPercent val="0"/>
          <c:showBubbleSize val="0"/>
        </c:dLbls>
        <c:gapWidth val="115"/>
        <c:axId val="463217088"/>
        <c:axId val="463217920"/>
      </c:barChart>
      <c:catAx>
        <c:axId val="463217088"/>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463217920"/>
        <c:crosses val="autoZero"/>
        <c:auto val="1"/>
        <c:lblAlgn val="ctr"/>
        <c:lblOffset val="100"/>
        <c:noMultiLvlLbl val="0"/>
      </c:catAx>
      <c:valAx>
        <c:axId val="463217920"/>
        <c:scaling>
          <c:orientation val="minMax"/>
        </c:scaling>
        <c:delete val="1"/>
        <c:axPos val="b"/>
        <c:numFmt formatCode="General" sourceLinked="1"/>
        <c:majorTickMark val="none"/>
        <c:minorTickMark val="none"/>
        <c:tickLblPos val="nextTo"/>
        <c:crossAx val="463217088"/>
        <c:crosses val="autoZero"/>
        <c:crossBetween val="between"/>
      </c:valAx>
      <c:spPr>
        <a:noFill/>
        <a:ln>
          <a:noFill/>
        </a:ln>
        <a:effectLst/>
      </c:spPr>
    </c:plotArea>
    <c:legend>
      <c:legendPos val="b"/>
      <c:legendEntry>
        <c:idx val="2"/>
        <c:delete val="1"/>
      </c:legendEntry>
      <c:layout>
        <c:manualLayout>
          <c:xMode val="edge"/>
          <c:yMode val="edge"/>
          <c:x val="9.8385822389576064E-2"/>
          <c:y val="0.94606209715354805"/>
          <c:w val="0.78272065362553878"/>
          <c:h val="4.941164407781233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2"/>
    </a:solid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Arial" panose="020B0604020202020204" pitchFamily="34" charset="0"/>
                <a:ea typeface="+mn-ea"/>
                <a:cs typeface="Arial" panose="020B0604020202020204" pitchFamily="34" charset="0"/>
              </a:defRPr>
            </a:pPr>
            <a:r>
              <a:rPr lang="mk-MK" sz="1800" b="1" dirty="0" smtClean="0">
                <a:solidFill>
                  <a:schemeClr val="tx1"/>
                </a:solidFill>
                <a:latin typeface="Arial" panose="020B0604020202020204" pitchFamily="34" charset="0"/>
                <a:cs typeface="Arial" panose="020B0604020202020204" pitchFamily="34" charset="0"/>
              </a:rPr>
              <a:t>Радиодифузери</a:t>
            </a:r>
            <a:endParaRPr lang="en-US" sz="1800" b="1" dirty="0">
              <a:solidFill>
                <a:schemeClr val="tx1"/>
              </a:solidFill>
              <a:latin typeface="Arial" panose="020B0604020202020204" pitchFamily="34" charset="0"/>
              <a:cs typeface="Arial" panose="020B0604020202020204" pitchFamily="34" charset="0"/>
            </a:endParaRPr>
          </a:p>
        </c:rich>
      </c:tx>
      <c:layout>
        <c:manualLayout>
          <c:xMode val="edge"/>
          <c:yMode val="edge"/>
          <c:x val="0.36492084033969119"/>
          <c:y val="3.8966776987305628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tx>
            <c:strRef>
              <c:f>Sheet1!$B$1</c:f>
              <c:strCache>
                <c:ptCount val="1"/>
                <c:pt idx="0">
                  <c:v>во тек постапки</c:v>
                </c:pt>
              </c:strCache>
            </c:strRef>
          </c:tx>
          <c:spPr>
            <a:solidFill>
              <a:schemeClr val="accent2"/>
            </a:solidFill>
            <a:ln>
              <a:noFill/>
            </a:ln>
            <a:effectLst>
              <a:innerShdw blurRad="63500" dist="50800" dir="16200000">
                <a:prstClr val="black">
                  <a:alpha val="50000"/>
                </a:prst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Sheet1!$B$2:$B$4</c:f>
              <c:numCache>
                <c:formatCode>General</c:formatCode>
                <c:ptCount val="3"/>
                <c:pt idx="0">
                  <c:v>1</c:v>
                </c:pt>
                <c:pt idx="1">
                  <c:v>1</c:v>
                </c:pt>
                <c:pt idx="2">
                  <c:v>5</c:v>
                </c:pt>
              </c:numCache>
            </c:numRef>
          </c:val>
          <c:extLst>
            <c:ext xmlns:c16="http://schemas.microsoft.com/office/drawing/2014/chart" uri="{C3380CC4-5D6E-409C-BE32-E72D297353CC}">
              <c16:uniqueId val="{00000000-B0AB-4450-A0DB-90590ED85C22}"/>
            </c:ext>
          </c:extLst>
        </c:ser>
        <c:ser>
          <c:idx val="1"/>
          <c:order val="1"/>
          <c:tx>
            <c:strRef>
              <c:f>Sheet1!$C$1</c:f>
              <c:strCache>
                <c:ptCount val="1"/>
                <c:pt idx="0">
                  <c:v>завршени постапки</c:v>
                </c:pt>
              </c:strCache>
            </c:strRef>
          </c:tx>
          <c:spPr>
            <a:solidFill>
              <a:schemeClr val="accent4">
                <a:lumMod val="40000"/>
                <a:lumOff val="60000"/>
              </a:schemeClr>
            </a:solidFill>
            <a:ln>
              <a:noFill/>
            </a:ln>
            <a:effectLst>
              <a:innerShdw blurRad="63500" dist="50800" dir="16200000">
                <a:prstClr val="black">
                  <a:alpha val="50000"/>
                </a:prst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Sheet1!$C$2:$C$4</c:f>
              <c:numCache>
                <c:formatCode>General</c:formatCode>
                <c:ptCount val="3"/>
                <c:pt idx="0">
                  <c:v>1</c:v>
                </c:pt>
                <c:pt idx="1">
                  <c:v>4</c:v>
                </c:pt>
                <c:pt idx="2">
                  <c:v>5</c:v>
                </c:pt>
              </c:numCache>
            </c:numRef>
          </c:val>
          <c:extLst>
            <c:ext xmlns:c16="http://schemas.microsoft.com/office/drawing/2014/chart" uri="{C3380CC4-5D6E-409C-BE32-E72D297353CC}">
              <c16:uniqueId val="{00000001-B0AB-4450-A0DB-90590ED85C22}"/>
            </c:ext>
          </c:extLst>
        </c:ser>
        <c:ser>
          <c:idx val="2"/>
          <c:order val="2"/>
          <c:tx>
            <c:strRef>
              <c:f>Sheet1!$D$1</c:f>
              <c:strCache>
                <c:ptCount val="1"/>
                <c:pt idx="0">
                  <c:v>вкупно покренати постапки</c:v>
                </c:pt>
              </c:strCache>
            </c:strRef>
          </c:tx>
          <c:spPr>
            <a:solidFill>
              <a:schemeClr val="accent6">
                <a:lumMod val="60000"/>
                <a:lumOff val="40000"/>
              </a:schemeClr>
            </a:solidFill>
            <a:ln>
              <a:noFill/>
            </a:ln>
            <a:effectLst>
              <a:innerShdw blurRad="63500" dist="50800" dir="16200000">
                <a:prstClr val="black">
                  <a:alpha val="50000"/>
                </a:prst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Sheet1!$D$2:$D$4</c:f>
              <c:numCache>
                <c:formatCode>General</c:formatCode>
                <c:ptCount val="3"/>
                <c:pt idx="0">
                  <c:v>2</c:v>
                </c:pt>
                <c:pt idx="1">
                  <c:v>5</c:v>
                </c:pt>
                <c:pt idx="2">
                  <c:v>10</c:v>
                </c:pt>
              </c:numCache>
            </c:numRef>
          </c:val>
          <c:extLst>
            <c:ext xmlns:c16="http://schemas.microsoft.com/office/drawing/2014/chart" uri="{C3380CC4-5D6E-409C-BE32-E72D297353CC}">
              <c16:uniqueId val="{00000002-B0AB-4450-A0DB-90590ED85C22}"/>
            </c:ext>
          </c:extLst>
        </c:ser>
        <c:dLbls>
          <c:showLegendKey val="0"/>
          <c:showVal val="0"/>
          <c:showCatName val="0"/>
          <c:showSerName val="0"/>
          <c:showPercent val="0"/>
          <c:showBubbleSize val="0"/>
        </c:dLbls>
        <c:gapWidth val="182"/>
        <c:axId val="1237208687"/>
        <c:axId val="1237202447"/>
      </c:barChart>
      <c:catAx>
        <c:axId val="12372086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237202447"/>
        <c:crosses val="autoZero"/>
        <c:auto val="1"/>
        <c:lblAlgn val="ctr"/>
        <c:lblOffset val="100"/>
        <c:noMultiLvlLbl val="0"/>
      </c:catAx>
      <c:valAx>
        <c:axId val="1237202447"/>
        <c:scaling>
          <c:orientation val="minMax"/>
        </c:scaling>
        <c:delete val="1"/>
        <c:axPos val="b"/>
        <c:numFmt formatCode="General" sourceLinked="1"/>
        <c:majorTickMark val="none"/>
        <c:minorTickMark val="none"/>
        <c:tickLblPos val="nextTo"/>
        <c:crossAx val="1237208687"/>
        <c:crosses val="autoZero"/>
        <c:crossBetween val="between"/>
      </c:valAx>
      <c:spPr>
        <a:noFill/>
        <a:ln>
          <a:noFill/>
        </a:ln>
        <a:effectLst/>
      </c:spPr>
    </c:plotArea>
    <c:legend>
      <c:legendPos val="b"/>
      <c:layout>
        <c:manualLayout>
          <c:xMode val="edge"/>
          <c:yMode val="edge"/>
          <c:x val="6.8154044811938833E-2"/>
          <c:y val="0.92249317950691434"/>
          <c:w val="0.9"/>
          <c:h val="4.811555363360694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2"/>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BD90F7-C01B-4FB8-878C-1CF0040D60D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FACB46A3-9C40-49D5-82D9-5592DA9A38DE}">
      <dgm:prSet phldrT="[Text]" custT="1"/>
      <dgm:spPr>
        <a:solidFill>
          <a:schemeClr val="accent2">
            <a:lumMod val="40000"/>
            <a:lumOff val="60000"/>
          </a:schemeClr>
        </a:solidFill>
        <a:ln>
          <a:solidFill>
            <a:schemeClr val="bg2">
              <a:lumMod val="25000"/>
            </a:schemeClr>
          </a:solidFill>
        </a:ln>
      </dgm:spPr>
      <dgm:t>
        <a:bodyPr/>
        <a:lstStyle/>
        <a:p>
          <a:r>
            <a:rPr lang="mk-MK" sz="1800"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Период</a:t>
          </a:r>
          <a:endParaRPr lang="en-US" sz="1800"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D2479B0A-DF5A-4CCB-A6FD-ADFE32E2F524}" type="parTrans" cxnId="{60503613-F132-4A71-8F4E-1C3F078F7A12}">
      <dgm:prSet/>
      <dgm:spPr/>
      <dgm:t>
        <a:bodyPr/>
        <a:lstStyle/>
        <a:p>
          <a:endParaRPr lang="en-US"/>
        </a:p>
      </dgm:t>
    </dgm:pt>
    <dgm:pt modelId="{EF2F351E-32E6-4545-B66E-E0CB759DC051}" type="sibTrans" cxnId="{60503613-F132-4A71-8F4E-1C3F078F7A12}">
      <dgm:prSet/>
      <dgm:spPr/>
      <dgm:t>
        <a:bodyPr/>
        <a:lstStyle/>
        <a:p>
          <a:endParaRPr lang="en-US"/>
        </a:p>
      </dgm:t>
    </dgm:pt>
    <dgm:pt modelId="{8C71EBD8-1B0C-4CA6-8B44-7D67BF5D12CF}">
      <dgm:prSet phldrT="[Text]"/>
      <dgm:spPr>
        <a:solidFill>
          <a:schemeClr val="accent4">
            <a:lumMod val="20000"/>
            <a:lumOff val="80000"/>
            <a:alpha val="90000"/>
          </a:schemeClr>
        </a:solidFill>
        <a:ln>
          <a:solidFill>
            <a:schemeClr val="bg2">
              <a:lumMod val="25000"/>
            </a:schemeClr>
          </a:solidFill>
        </a:ln>
      </dgm:spPr>
      <dgm:t>
        <a:bodyPr/>
        <a:lstStyle/>
        <a:p>
          <a:r>
            <a:rPr lang="mk-MK" dirty="0" smtClean="0">
              <a:solidFill>
                <a:schemeClr val="tx1"/>
              </a:solidFill>
              <a:latin typeface="Arial" panose="020B0604020202020204" pitchFamily="34" charset="0"/>
              <a:cs typeface="Arial" panose="020B0604020202020204" pitchFamily="34" charset="0"/>
            </a:rPr>
            <a:t>од 1-ви јануари 2020 година</a:t>
          </a:r>
          <a:endParaRPr lang="en-US" dirty="0">
            <a:solidFill>
              <a:schemeClr val="tx1"/>
            </a:solidFill>
            <a:latin typeface="Arial" panose="020B0604020202020204" pitchFamily="34" charset="0"/>
            <a:cs typeface="Arial" panose="020B0604020202020204" pitchFamily="34" charset="0"/>
          </a:endParaRPr>
        </a:p>
      </dgm:t>
    </dgm:pt>
    <dgm:pt modelId="{688D621D-04D1-477B-80A0-325E5596930D}" type="parTrans" cxnId="{3B51954D-4D16-49E0-A13D-28C951CD8B4F}">
      <dgm:prSet/>
      <dgm:spPr/>
      <dgm:t>
        <a:bodyPr/>
        <a:lstStyle/>
        <a:p>
          <a:endParaRPr lang="en-US"/>
        </a:p>
      </dgm:t>
    </dgm:pt>
    <dgm:pt modelId="{CB0C6185-076C-42C7-ADC5-95D1AE4E8702}" type="sibTrans" cxnId="{3B51954D-4D16-49E0-A13D-28C951CD8B4F}">
      <dgm:prSet/>
      <dgm:spPr/>
      <dgm:t>
        <a:bodyPr/>
        <a:lstStyle/>
        <a:p>
          <a:endParaRPr lang="en-US"/>
        </a:p>
      </dgm:t>
    </dgm:pt>
    <dgm:pt modelId="{B88B0E7C-F3E3-4464-9C23-0D56A53D7C75}">
      <dgm:prSet phldrT="[Text]"/>
      <dgm:spPr>
        <a:solidFill>
          <a:schemeClr val="accent4">
            <a:lumMod val="20000"/>
            <a:lumOff val="80000"/>
            <a:alpha val="90000"/>
          </a:schemeClr>
        </a:solidFill>
        <a:ln>
          <a:solidFill>
            <a:schemeClr val="bg2">
              <a:lumMod val="25000"/>
            </a:schemeClr>
          </a:solidFill>
        </a:ln>
      </dgm:spPr>
      <dgm:t>
        <a:bodyPr/>
        <a:lstStyle/>
        <a:p>
          <a:r>
            <a:rPr lang="mk-MK" dirty="0" smtClean="0">
              <a:solidFill>
                <a:schemeClr val="tx1"/>
              </a:solidFill>
              <a:latin typeface="Arial" panose="020B0604020202020204" pitchFamily="34" charset="0"/>
              <a:cs typeface="Arial" panose="020B0604020202020204" pitchFamily="34" charset="0"/>
            </a:rPr>
            <a:t>до 31-ви декември 2022 година</a:t>
          </a:r>
          <a:endParaRPr lang="en-US" dirty="0">
            <a:solidFill>
              <a:schemeClr val="tx1"/>
            </a:solidFill>
            <a:latin typeface="Arial" panose="020B0604020202020204" pitchFamily="34" charset="0"/>
            <a:cs typeface="Arial" panose="020B0604020202020204" pitchFamily="34" charset="0"/>
          </a:endParaRPr>
        </a:p>
      </dgm:t>
    </dgm:pt>
    <dgm:pt modelId="{8D58FFBC-5F91-464F-B1C5-FB4345D2B89C}" type="parTrans" cxnId="{27D76754-2D6A-4288-A845-212B1A78E01E}">
      <dgm:prSet/>
      <dgm:spPr/>
      <dgm:t>
        <a:bodyPr/>
        <a:lstStyle/>
        <a:p>
          <a:endParaRPr lang="en-US"/>
        </a:p>
      </dgm:t>
    </dgm:pt>
    <dgm:pt modelId="{6A501431-2AF1-4F0A-B7D2-66576263D4B1}" type="sibTrans" cxnId="{27D76754-2D6A-4288-A845-212B1A78E01E}">
      <dgm:prSet/>
      <dgm:spPr/>
      <dgm:t>
        <a:bodyPr/>
        <a:lstStyle/>
        <a:p>
          <a:endParaRPr lang="en-US"/>
        </a:p>
      </dgm:t>
    </dgm:pt>
    <dgm:pt modelId="{CE994A17-8980-4D43-B8CA-17D821CC3D6C}">
      <dgm:prSet phldrT="[Text]" custT="1"/>
      <dgm:spPr>
        <a:solidFill>
          <a:schemeClr val="accent2">
            <a:lumMod val="40000"/>
            <a:lumOff val="60000"/>
          </a:schemeClr>
        </a:solidFill>
        <a:ln>
          <a:solidFill>
            <a:schemeClr val="bg2">
              <a:lumMod val="25000"/>
            </a:schemeClr>
          </a:solidFill>
        </a:ln>
      </dgm:spPr>
      <dgm:t>
        <a:bodyPr/>
        <a:lstStyle/>
        <a:p>
          <a:r>
            <a:rPr lang="mk-MK" sz="1800"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Предмет</a:t>
          </a:r>
          <a:endParaRPr lang="en-US" sz="1800"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5340B60F-5473-44DB-8959-DA2AA874418F}" type="parTrans" cxnId="{0B3875B8-9A89-4659-8A66-108D0B09D7D3}">
      <dgm:prSet/>
      <dgm:spPr/>
      <dgm:t>
        <a:bodyPr/>
        <a:lstStyle/>
        <a:p>
          <a:endParaRPr lang="en-US"/>
        </a:p>
      </dgm:t>
    </dgm:pt>
    <dgm:pt modelId="{A1AA1946-E9C1-4D21-B088-575481C61842}" type="sibTrans" cxnId="{0B3875B8-9A89-4659-8A66-108D0B09D7D3}">
      <dgm:prSet/>
      <dgm:spPr/>
      <dgm:t>
        <a:bodyPr/>
        <a:lstStyle/>
        <a:p>
          <a:endParaRPr lang="en-US"/>
        </a:p>
      </dgm:t>
    </dgm:pt>
    <dgm:pt modelId="{F3A3660F-9260-4DC0-B7DB-81B03E30F3FF}">
      <dgm:prSet phldrT="[Text]"/>
      <dgm:spPr>
        <a:solidFill>
          <a:schemeClr val="accent4">
            <a:lumMod val="20000"/>
            <a:lumOff val="80000"/>
            <a:alpha val="90000"/>
          </a:schemeClr>
        </a:solidFill>
        <a:ln>
          <a:solidFill>
            <a:schemeClr val="bg2">
              <a:lumMod val="25000"/>
            </a:schemeClr>
          </a:solidFill>
        </a:ln>
      </dgm:spPr>
      <dgm:t>
        <a:bodyPr/>
        <a:lstStyle/>
        <a:p>
          <a:r>
            <a:rPr lang="mk-MK" dirty="0" smtClean="0">
              <a:solidFill>
                <a:schemeClr val="tx1"/>
              </a:solidFill>
              <a:latin typeface="Arial" panose="020B0604020202020204" pitchFamily="34" charset="0"/>
              <a:cs typeface="Arial" panose="020B0604020202020204" pitchFamily="34" charset="0"/>
            </a:rPr>
            <a:t>преземени мерки кон радиодифузерите и операторите на јавна електронска комуникациска мрежа (ОЈЕКМ) за констатирани повреди на ЗАВМУ, ЗМ и подзаконските акти</a:t>
          </a:r>
          <a:endParaRPr lang="en-US" dirty="0">
            <a:solidFill>
              <a:schemeClr val="tx1"/>
            </a:solidFill>
            <a:latin typeface="Arial" panose="020B0604020202020204" pitchFamily="34" charset="0"/>
            <a:cs typeface="Arial" panose="020B0604020202020204" pitchFamily="34" charset="0"/>
          </a:endParaRPr>
        </a:p>
      </dgm:t>
    </dgm:pt>
    <dgm:pt modelId="{85F54017-A63B-4A48-8312-B11140B36187}" type="parTrans" cxnId="{685B9236-F0B5-498A-9B8E-FBDB7F574680}">
      <dgm:prSet/>
      <dgm:spPr/>
      <dgm:t>
        <a:bodyPr/>
        <a:lstStyle/>
        <a:p>
          <a:endParaRPr lang="en-US"/>
        </a:p>
      </dgm:t>
    </dgm:pt>
    <dgm:pt modelId="{1A3A841A-F035-4047-B7BF-0CE2A8F22BA6}" type="sibTrans" cxnId="{685B9236-F0B5-498A-9B8E-FBDB7F574680}">
      <dgm:prSet/>
      <dgm:spPr/>
      <dgm:t>
        <a:bodyPr/>
        <a:lstStyle/>
        <a:p>
          <a:endParaRPr lang="en-US"/>
        </a:p>
      </dgm:t>
    </dgm:pt>
    <dgm:pt modelId="{5267EE58-8786-4059-8A41-980829626D9B}">
      <dgm:prSet phldrT="[Text]"/>
      <dgm:spPr>
        <a:solidFill>
          <a:schemeClr val="accent4">
            <a:lumMod val="20000"/>
            <a:lumOff val="80000"/>
            <a:alpha val="90000"/>
          </a:schemeClr>
        </a:solidFill>
        <a:ln>
          <a:solidFill>
            <a:schemeClr val="bg2">
              <a:lumMod val="25000"/>
            </a:schemeClr>
          </a:solidFill>
        </a:ln>
      </dgm:spPr>
      <dgm:t>
        <a:bodyPr/>
        <a:lstStyle/>
        <a:p>
          <a:r>
            <a:rPr lang="mk-MK" dirty="0" smtClean="0">
              <a:solidFill>
                <a:schemeClr val="tx1"/>
              </a:solidFill>
              <a:latin typeface="Arial" panose="020B0604020202020204" pitchFamily="34" charset="0"/>
              <a:cs typeface="Arial" panose="020B0604020202020204" pitchFamily="34" charset="0"/>
            </a:rPr>
            <a:t>поведени прекршочни постапки</a:t>
          </a:r>
          <a:endParaRPr lang="en-US" dirty="0">
            <a:solidFill>
              <a:schemeClr val="tx1"/>
            </a:solidFill>
            <a:latin typeface="Arial" panose="020B0604020202020204" pitchFamily="34" charset="0"/>
            <a:cs typeface="Arial" panose="020B0604020202020204" pitchFamily="34" charset="0"/>
          </a:endParaRPr>
        </a:p>
      </dgm:t>
    </dgm:pt>
    <dgm:pt modelId="{F66CD01C-98D7-4D4E-B8FC-4563A3882C90}" type="parTrans" cxnId="{3B3339FA-5026-4FFB-801B-DA142656D7E7}">
      <dgm:prSet/>
      <dgm:spPr/>
      <dgm:t>
        <a:bodyPr/>
        <a:lstStyle/>
        <a:p>
          <a:endParaRPr lang="en-US"/>
        </a:p>
      </dgm:t>
    </dgm:pt>
    <dgm:pt modelId="{31359D7A-5C61-481C-AFF1-2E49A4EE171E}" type="sibTrans" cxnId="{3B3339FA-5026-4FFB-801B-DA142656D7E7}">
      <dgm:prSet/>
      <dgm:spPr/>
      <dgm:t>
        <a:bodyPr/>
        <a:lstStyle/>
        <a:p>
          <a:endParaRPr lang="en-US"/>
        </a:p>
      </dgm:t>
    </dgm:pt>
    <dgm:pt modelId="{E05A997A-9DA4-420F-BA69-16F9CE55F01D}">
      <dgm:prSet phldrT="[Text]" custT="1"/>
      <dgm:spPr>
        <a:solidFill>
          <a:schemeClr val="accent2">
            <a:lumMod val="40000"/>
            <a:lumOff val="60000"/>
          </a:schemeClr>
        </a:solidFill>
        <a:ln>
          <a:solidFill>
            <a:schemeClr val="bg2">
              <a:lumMod val="25000"/>
            </a:schemeClr>
          </a:solidFill>
        </a:ln>
      </dgm:spPr>
      <dgm:t>
        <a:bodyPr/>
        <a:lstStyle/>
        <a:p>
          <a:r>
            <a:rPr lang="mk-MK" sz="1800"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Цел</a:t>
          </a:r>
          <a:endParaRPr lang="en-US" sz="1800"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5D36216D-7778-4DAF-8570-47A2DF8BC424}" type="parTrans" cxnId="{0600DD48-6535-4F0D-91B5-990301E9C300}">
      <dgm:prSet/>
      <dgm:spPr/>
      <dgm:t>
        <a:bodyPr/>
        <a:lstStyle/>
        <a:p>
          <a:endParaRPr lang="en-US"/>
        </a:p>
      </dgm:t>
    </dgm:pt>
    <dgm:pt modelId="{00E64A00-0DE9-43E8-B1A1-593005442389}" type="sibTrans" cxnId="{0600DD48-6535-4F0D-91B5-990301E9C300}">
      <dgm:prSet/>
      <dgm:spPr/>
      <dgm:t>
        <a:bodyPr/>
        <a:lstStyle/>
        <a:p>
          <a:endParaRPr lang="en-US"/>
        </a:p>
      </dgm:t>
    </dgm:pt>
    <dgm:pt modelId="{A6113850-52BD-4716-B1EC-85031F6B8A74}">
      <dgm:prSet phldrT="[Text]"/>
      <dgm:spPr>
        <a:solidFill>
          <a:schemeClr val="accent4">
            <a:lumMod val="20000"/>
            <a:lumOff val="80000"/>
            <a:alpha val="90000"/>
          </a:schemeClr>
        </a:solidFill>
        <a:ln>
          <a:solidFill>
            <a:schemeClr val="bg2">
              <a:lumMod val="25000"/>
            </a:schemeClr>
          </a:solidFill>
        </a:ln>
      </dgm:spPr>
      <dgm:t>
        <a:bodyPr/>
        <a:lstStyle/>
        <a:p>
          <a:r>
            <a:rPr lang="mk-MK" dirty="0" smtClean="0">
              <a:solidFill>
                <a:schemeClr val="tx1"/>
              </a:solidFill>
              <a:latin typeface="Arial" panose="020B0604020202020204" pitchFamily="34" charset="0"/>
              <a:cs typeface="Arial" panose="020B0604020202020204" pitchFamily="34" charset="0"/>
            </a:rPr>
            <a:t>приказ на видови прекршувања и изречени мерки  </a:t>
          </a:r>
          <a:endParaRPr lang="en-US" dirty="0">
            <a:solidFill>
              <a:schemeClr val="tx1"/>
            </a:solidFill>
            <a:latin typeface="Arial" panose="020B0604020202020204" pitchFamily="34" charset="0"/>
            <a:cs typeface="Arial" panose="020B0604020202020204" pitchFamily="34" charset="0"/>
          </a:endParaRPr>
        </a:p>
      </dgm:t>
    </dgm:pt>
    <dgm:pt modelId="{9639E125-F74E-4A11-A598-A36EDF2419AF}" type="parTrans" cxnId="{9F047E21-8377-4C7A-9581-F380E3D4AC91}">
      <dgm:prSet/>
      <dgm:spPr/>
      <dgm:t>
        <a:bodyPr/>
        <a:lstStyle/>
        <a:p>
          <a:endParaRPr lang="en-US"/>
        </a:p>
      </dgm:t>
    </dgm:pt>
    <dgm:pt modelId="{1452FA87-9AB3-442B-A695-1F881F658FC9}" type="sibTrans" cxnId="{9F047E21-8377-4C7A-9581-F380E3D4AC91}">
      <dgm:prSet/>
      <dgm:spPr/>
      <dgm:t>
        <a:bodyPr/>
        <a:lstStyle/>
        <a:p>
          <a:endParaRPr lang="en-US"/>
        </a:p>
      </dgm:t>
    </dgm:pt>
    <dgm:pt modelId="{885DA49A-370B-4C45-A5EA-2975C9BE5D99}">
      <dgm:prSet phldrT="[Text]"/>
      <dgm:spPr>
        <a:solidFill>
          <a:schemeClr val="accent4">
            <a:lumMod val="20000"/>
            <a:lumOff val="80000"/>
            <a:alpha val="90000"/>
          </a:schemeClr>
        </a:solidFill>
        <a:ln>
          <a:solidFill>
            <a:schemeClr val="bg2">
              <a:lumMod val="25000"/>
            </a:schemeClr>
          </a:solidFill>
        </a:ln>
      </dgm:spPr>
      <dgm:t>
        <a:bodyPr/>
        <a:lstStyle/>
        <a:p>
          <a:r>
            <a:rPr lang="mk-MK" dirty="0" smtClean="0">
              <a:solidFill>
                <a:schemeClr val="tx1"/>
              </a:solidFill>
              <a:latin typeface="Arial" panose="020B0604020202020204" pitchFamily="34" charset="0"/>
              <a:cs typeface="Arial" panose="020B0604020202020204" pitchFamily="34" charset="0"/>
            </a:rPr>
            <a:t>согледување за најчести прекршоци и причини за констатираната состојба</a:t>
          </a:r>
          <a:endParaRPr lang="en-US" dirty="0">
            <a:solidFill>
              <a:schemeClr val="tx1"/>
            </a:solidFill>
            <a:latin typeface="Arial" panose="020B0604020202020204" pitchFamily="34" charset="0"/>
            <a:cs typeface="Arial" panose="020B0604020202020204" pitchFamily="34" charset="0"/>
          </a:endParaRPr>
        </a:p>
      </dgm:t>
    </dgm:pt>
    <dgm:pt modelId="{85495456-06C5-47A7-B49A-E7A0D62E8B5B}" type="parTrans" cxnId="{39EF9CB5-FCE2-4A2B-A413-BA8AB5BD5B67}">
      <dgm:prSet/>
      <dgm:spPr/>
      <dgm:t>
        <a:bodyPr/>
        <a:lstStyle/>
        <a:p>
          <a:endParaRPr lang="en-US"/>
        </a:p>
      </dgm:t>
    </dgm:pt>
    <dgm:pt modelId="{EF313E4C-7628-45CD-BC89-F6E5EBA208B5}" type="sibTrans" cxnId="{39EF9CB5-FCE2-4A2B-A413-BA8AB5BD5B67}">
      <dgm:prSet/>
      <dgm:spPr/>
      <dgm:t>
        <a:bodyPr/>
        <a:lstStyle/>
        <a:p>
          <a:endParaRPr lang="en-US"/>
        </a:p>
      </dgm:t>
    </dgm:pt>
    <dgm:pt modelId="{61326C30-D39A-4F31-9F66-47A709094FB1}" type="pres">
      <dgm:prSet presAssocID="{B6BD90F7-C01B-4FB8-878C-1CF0040D60D4}" presName="linearFlow" presStyleCnt="0">
        <dgm:presLayoutVars>
          <dgm:dir/>
          <dgm:animLvl val="lvl"/>
          <dgm:resizeHandles val="exact"/>
        </dgm:presLayoutVars>
      </dgm:prSet>
      <dgm:spPr/>
      <dgm:t>
        <a:bodyPr/>
        <a:lstStyle/>
        <a:p>
          <a:endParaRPr lang="en-US"/>
        </a:p>
      </dgm:t>
    </dgm:pt>
    <dgm:pt modelId="{2E80A67D-7B5C-45D9-9DE1-77892F7BEEA2}" type="pres">
      <dgm:prSet presAssocID="{FACB46A3-9C40-49D5-82D9-5592DA9A38DE}" presName="composite" presStyleCnt="0"/>
      <dgm:spPr/>
    </dgm:pt>
    <dgm:pt modelId="{8DF1F9AD-C2D6-46EF-A7BA-D9AB3499EF30}" type="pres">
      <dgm:prSet presAssocID="{FACB46A3-9C40-49D5-82D9-5592DA9A38DE}" presName="parentText" presStyleLbl="alignNode1" presStyleIdx="0" presStyleCnt="3">
        <dgm:presLayoutVars>
          <dgm:chMax val="1"/>
          <dgm:bulletEnabled val="1"/>
        </dgm:presLayoutVars>
      </dgm:prSet>
      <dgm:spPr/>
      <dgm:t>
        <a:bodyPr/>
        <a:lstStyle/>
        <a:p>
          <a:endParaRPr lang="en-US"/>
        </a:p>
      </dgm:t>
    </dgm:pt>
    <dgm:pt modelId="{67C6FE61-C272-4819-9327-5CF2B6DCC137}" type="pres">
      <dgm:prSet presAssocID="{FACB46A3-9C40-49D5-82D9-5592DA9A38DE}" presName="descendantText" presStyleLbl="alignAcc1" presStyleIdx="0" presStyleCnt="3">
        <dgm:presLayoutVars>
          <dgm:bulletEnabled val="1"/>
        </dgm:presLayoutVars>
      </dgm:prSet>
      <dgm:spPr/>
      <dgm:t>
        <a:bodyPr/>
        <a:lstStyle/>
        <a:p>
          <a:endParaRPr lang="en-US"/>
        </a:p>
      </dgm:t>
    </dgm:pt>
    <dgm:pt modelId="{B39E4CE5-76CE-4650-A42F-E51B9315382E}" type="pres">
      <dgm:prSet presAssocID="{EF2F351E-32E6-4545-B66E-E0CB759DC051}" presName="sp" presStyleCnt="0"/>
      <dgm:spPr/>
    </dgm:pt>
    <dgm:pt modelId="{DE8AD401-312D-4A61-92F2-6B63E0C3EA0F}" type="pres">
      <dgm:prSet presAssocID="{CE994A17-8980-4D43-B8CA-17D821CC3D6C}" presName="composite" presStyleCnt="0"/>
      <dgm:spPr/>
    </dgm:pt>
    <dgm:pt modelId="{902C5229-8F43-4A46-9A03-045FE1187668}" type="pres">
      <dgm:prSet presAssocID="{CE994A17-8980-4D43-B8CA-17D821CC3D6C}" presName="parentText" presStyleLbl="alignNode1" presStyleIdx="1" presStyleCnt="3">
        <dgm:presLayoutVars>
          <dgm:chMax val="1"/>
          <dgm:bulletEnabled val="1"/>
        </dgm:presLayoutVars>
      </dgm:prSet>
      <dgm:spPr/>
      <dgm:t>
        <a:bodyPr/>
        <a:lstStyle/>
        <a:p>
          <a:endParaRPr lang="en-US"/>
        </a:p>
      </dgm:t>
    </dgm:pt>
    <dgm:pt modelId="{65185915-CCB6-4F26-8F6B-F699C38357E1}" type="pres">
      <dgm:prSet presAssocID="{CE994A17-8980-4D43-B8CA-17D821CC3D6C}" presName="descendantText" presStyleLbl="alignAcc1" presStyleIdx="1" presStyleCnt="3">
        <dgm:presLayoutVars>
          <dgm:bulletEnabled val="1"/>
        </dgm:presLayoutVars>
      </dgm:prSet>
      <dgm:spPr/>
      <dgm:t>
        <a:bodyPr/>
        <a:lstStyle/>
        <a:p>
          <a:endParaRPr lang="en-US"/>
        </a:p>
      </dgm:t>
    </dgm:pt>
    <dgm:pt modelId="{08B1BD08-624F-448E-A4E1-A25A7B3E1D95}" type="pres">
      <dgm:prSet presAssocID="{A1AA1946-E9C1-4D21-B088-575481C61842}" presName="sp" presStyleCnt="0"/>
      <dgm:spPr/>
    </dgm:pt>
    <dgm:pt modelId="{D0BCEF6E-700C-4C47-8C0C-7729865C56DB}" type="pres">
      <dgm:prSet presAssocID="{E05A997A-9DA4-420F-BA69-16F9CE55F01D}" presName="composite" presStyleCnt="0"/>
      <dgm:spPr/>
    </dgm:pt>
    <dgm:pt modelId="{CDC107F2-CAB7-4E6C-9BE1-D5EDD44249AD}" type="pres">
      <dgm:prSet presAssocID="{E05A997A-9DA4-420F-BA69-16F9CE55F01D}" presName="parentText" presStyleLbl="alignNode1" presStyleIdx="2" presStyleCnt="3">
        <dgm:presLayoutVars>
          <dgm:chMax val="1"/>
          <dgm:bulletEnabled val="1"/>
        </dgm:presLayoutVars>
      </dgm:prSet>
      <dgm:spPr/>
      <dgm:t>
        <a:bodyPr/>
        <a:lstStyle/>
        <a:p>
          <a:endParaRPr lang="en-US"/>
        </a:p>
      </dgm:t>
    </dgm:pt>
    <dgm:pt modelId="{4AF832FC-2BDA-49EC-AF91-2EFEA3C5E9F7}" type="pres">
      <dgm:prSet presAssocID="{E05A997A-9DA4-420F-BA69-16F9CE55F01D}" presName="descendantText" presStyleLbl="alignAcc1" presStyleIdx="2" presStyleCnt="3" custLinFactNeighborX="0" custLinFactNeighborY="372">
        <dgm:presLayoutVars>
          <dgm:bulletEnabled val="1"/>
        </dgm:presLayoutVars>
      </dgm:prSet>
      <dgm:spPr/>
      <dgm:t>
        <a:bodyPr/>
        <a:lstStyle/>
        <a:p>
          <a:endParaRPr lang="en-US"/>
        </a:p>
      </dgm:t>
    </dgm:pt>
  </dgm:ptLst>
  <dgm:cxnLst>
    <dgm:cxn modelId="{60503613-F132-4A71-8F4E-1C3F078F7A12}" srcId="{B6BD90F7-C01B-4FB8-878C-1CF0040D60D4}" destId="{FACB46A3-9C40-49D5-82D9-5592DA9A38DE}" srcOrd="0" destOrd="0" parTransId="{D2479B0A-DF5A-4CCB-A6FD-ADFE32E2F524}" sibTransId="{EF2F351E-32E6-4545-B66E-E0CB759DC051}"/>
    <dgm:cxn modelId="{81ACAF76-A41E-4178-A658-906FF54A31A8}" type="presOf" srcId="{E05A997A-9DA4-420F-BA69-16F9CE55F01D}" destId="{CDC107F2-CAB7-4E6C-9BE1-D5EDD44249AD}" srcOrd="0" destOrd="0" presId="urn:microsoft.com/office/officeart/2005/8/layout/chevron2"/>
    <dgm:cxn modelId="{D80225E6-8FF0-4965-9764-F0E47F6BE181}" type="presOf" srcId="{F3A3660F-9260-4DC0-B7DB-81B03E30F3FF}" destId="{65185915-CCB6-4F26-8F6B-F699C38357E1}" srcOrd="0" destOrd="0" presId="urn:microsoft.com/office/officeart/2005/8/layout/chevron2"/>
    <dgm:cxn modelId="{2153EFC9-2BAD-4087-A34B-8D8E981A14D3}" type="presOf" srcId="{FACB46A3-9C40-49D5-82D9-5592DA9A38DE}" destId="{8DF1F9AD-C2D6-46EF-A7BA-D9AB3499EF30}" srcOrd="0" destOrd="0" presId="urn:microsoft.com/office/officeart/2005/8/layout/chevron2"/>
    <dgm:cxn modelId="{39EF9CB5-FCE2-4A2B-A413-BA8AB5BD5B67}" srcId="{E05A997A-9DA4-420F-BA69-16F9CE55F01D}" destId="{885DA49A-370B-4C45-A5EA-2975C9BE5D99}" srcOrd="1" destOrd="0" parTransId="{85495456-06C5-47A7-B49A-E7A0D62E8B5B}" sibTransId="{EF313E4C-7628-45CD-BC89-F6E5EBA208B5}"/>
    <dgm:cxn modelId="{27D76754-2D6A-4288-A845-212B1A78E01E}" srcId="{FACB46A3-9C40-49D5-82D9-5592DA9A38DE}" destId="{B88B0E7C-F3E3-4464-9C23-0D56A53D7C75}" srcOrd="1" destOrd="0" parTransId="{8D58FFBC-5F91-464F-B1C5-FB4345D2B89C}" sibTransId="{6A501431-2AF1-4F0A-B7D2-66576263D4B1}"/>
    <dgm:cxn modelId="{0600DD48-6535-4F0D-91B5-990301E9C300}" srcId="{B6BD90F7-C01B-4FB8-878C-1CF0040D60D4}" destId="{E05A997A-9DA4-420F-BA69-16F9CE55F01D}" srcOrd="2" destOrd="0" parTransId="{5D36216D-7778-4DAF-8570-47A2DF8BC424}" sibTransId="{00E64A00-0DE9-43E8-B1A1-593005442389}"/>
    <dgm:cxn modelId="{9F047E21-8377-4C7A-9581-F380E3D4AC91}" srcId="{E05A997A-9DA4-420F-BA69-16F9CE55F01D}" destId="{A6113850-52BD-4716-B1EC-85031F6B8A74}" srcOrd="0" destOrd="0" parTransId="{9639E125-F74E-4A11-A598-A36EDF2419AF}" sibTransId="{1452FA87-9AB3-442B-A695-1F881F658FC9}"/>
    <dgm:cxn modelId="{B4114DE6-154C-456E-B108-BC4A34FA1E60}" type="presOf" srcId="{A6113850-52BD-4716-B1EC-85031F6B8A74}" destId="{4AF832FC-2BDA-49EC-AF91-2EFEA3C5E9F7}" srcOrd="0" destOrd="0" presId="urn:microsoft.com/office/officeart/2005/8/layout/chevron2"/>
    <dgm:cxn modelId="{3B51954D-4D16-49E0-A13D-28C951CD8B4F}" srcId="{FACB46A3-9C40-49D5-82D9-5592DA9A38DE}" destId="{8C71EBD8-1B0C-4CA6-8B44-7D67BF5D12CF}" srcOrd="0" destOrd="0" parTransId="{688D621D-04D1-477B-80A0-325E5596930D}" sibTransId="{CB0C6185-076C-42C7-ADC5-95D1AE4E8702}"/>
    <dgm:cxn modelId="{3B3339FA-5026-4FFB-801B-DA142656D7E7}" srcId="{CE994A17-8980-4D43-B8CA-17D821CC3D6C}" destId="{5267EE58-8786-4059-8A41-980829626D9B}" srcOrd="1" destOrd="0" parTransId="{F66CD01C-98D7-4D4E-B8FC-4563A3882C90}" sibTransId="{31359D7A-5C61-481C-AFF1-2E49A4EE171E}"/>
    <dgm:cxn modelId="{CAC55A08-DF17-4B13-A757-DCF814BBF558}" type="presOf" srcId="{8C71EBD8-1B0C-4CA6-8B44-7D67BF5D12CF}" destId="{67C6FE61-C272-4819-9327-5CF2B6DCC137}" srcOrd="0" destOrd="0" presId="urn:microsoft.com/office/officeart/2005/8/layout/chevron2"/>
    <dgm:cxn modelId="{15137D1D-37EB-4C50-BE16-5A4C50E8FBFB}" type="presOf" srcId="{B6BD90F7-C01B-4FB8-878C-1CF0040D60D4}" destId="{61326C30-D39A-4F31-9F66-47A709094FB1}" srcOrd="0" destOrd="0" presId="urn:microsoft.com/office/officeart/2005/8/layout/chevron2"/>
    <dgm:cxn modelId="{BBDB416C-88A1-4618-8E6A-644126C03DDE}" type="presOf" srcId="{5267EE58-8786-4059-8A41-980829626D9B}" destId="{65185915-CCB6-4F26-8F6B-F699C38357E1}" srcOrd="0" destOrd="1" presId="urn:microsoft.com/office/officeart/2005/8/layout/chevron2"/>
    <dgm:cxn modelId="{BB91B1E4-3605-4B94-BC94-335381D3103C}" type="presOf" srcId="{CE994A17-8980-4D43-B8CA-17D821CC3D6C}" destId="{902C5229-8F43-4A46-9A03-045FE1187668}" srcOrd="0" destOrd="0" presId="urn:microsoft.com/office/officeart/2005/8/layout/chevron2"/>
    <dgm:cxn modelId="{9F397C8F-E903-4344-86DD-468B6FAAFC55}" type="presOf" srcId="{885DA49A-370B-4C45-A5EA-2975C9BE5D99}" destId="{4AF832FC-2BDA-49EC-AF91-2EFEA3C5E9F7}" srcOrd="0" destOrd="1" presId="urn:microsoft.com/office/officeart/2005/8/layout/chevron2"/>
    <dgm:cxn modelId="{685B9236-F0B5-498A-9B8E-FBDB7F574680}" srcId="{CE994A17-8980-4D43-B8CA-17D821CC3D6C}" destId="{F3A3660F-9260-4DC0-B7DB-81B03E30F3FF}" srcOrd="0" destOrd="0" parTransId="{85F54017-A63B-4A48-8312-B11140B36187}" sibTransId="{1A3A841A-F035-4047-B7BF-0CE2A8F22BA6}"/>
    <dgm:cxn modelId="{3FC7D9A4-F42C-4347-A95C-941728B92D94}" type="presOf" srcId="{B88B0E7C-F3E3-4464-9C23-0D56A53D7C75}" destId="{67C6FE61-C272-4819-9327-5CF2B6DCC137}" srcOrd="0" destOrd="1" presId="urn:microsoft.com/office/officeart/2005/8/layout/chevron2"/>
    <dgm:cxn modelId="{0B3875B8-9A89-4659-8A66-108D0B09D7D3}" srcId="{B6BD90F7-C01B-4FB8-878C-1CF0040D60D4}" destId="{CE994A17-8980-4D43-B8CA-17D821CC3D6C}" srcOrd="1" destOrd="0" parTransId="{5340B60F-5473-44DB-8959-DA2AA874418F}" sibTransId="{A1AA1946-E9C1-4D21-B088-575481C61842}"/>
    <dgm:cxn modelId="{7ED5A1E2-1652-4158-95CE-315E4CA234DC}" type="presParOf" srcId="{61326C30-D39A-4F31-9F66-47A709094FB1}" destId="{2E80A67D-7B5C-45D9-9DE1-77892F7BEEA2}" srcOrd="0" destOrd="0" presId="urn:microsoft.com/office/officeart/2005/8/layout/chevron2"/>
    <dgm:cxn modelId="{BA60336D-19FD-4855-A993-C18B1D9F9964}" type="presParOf" srcId="{2E80A67D-7B5C-45D9-9DE1-77892F7BEEA2}" destId="{8DF1F9AD-C2D6-46EF-A7BA-D9AB3499EF30}" srcOrd="0" destOrd="0" presId="urn:microsoft.com/office/officeart/2005/8/layout/chevron2"/>
    <dgm:cxn modelId="{383794A2-9128-409C-930C-AFEC46F8480A}" type="presParOf" srcId="{2E80A67D-7B5C-45D9-9DE1-77892F7BEEA2}" destId="{67C6FE61-C272-4819-9327-5CF2B6DCC137}" srcOrd="1" destOrd="0" presId="urn:microsoft.com/office/officeart/2005/8/layout/chevron2"/>
    <dgm:cxn modelId="{DCBCC1F1-329F-4140-B3B6-17139BB88C52}" type="presParOf" srcId="{61326C30-D39A-4F31-9F66-47A709094FB1}" destId="{B39E4CE5-76CE-4650-A42F-E51B9315382E}" srcOrd="1" destOrd="0" presId="urn:microsoft.com/office/officeart/2005/8/layout/chevron2"/>
    <dgm:cxn modelId="{94F01D12-90DC-45AB-8E4C-C01A49692089}" type="presParOf" srcId="{61326C30-D39A-4F31-9F66-47A709094FB1}" destId="{DE8AD401-312D-4A61-92F2-6B63E0C3EA0F}" srcOrd="2" destOrd="0" presId="urn:microsoft.com/office/officeart/2005/8/layout/chevron2"/>
    <dgm:cxn modelId="{284EC8D8-D21C-4670-A693-BD8ADB4336FA}" type="presParOf" srcId="{DE8AD401-312D-4A61-92F2-6B63E0C3EA0F}" destId="{902C5229-8F43-4A46-9A03-045FE1187668}" srcOrd="0" destOrd="0" presId="urn:microsoft.com/office/officeart/2005/8/layout/chevron2"/>
    <dgm:cxn modelId="{FE4C5027-1A8C-4D1A-8E1E-84351A788F55}" type="presParOf" srcId="{DE8AD401-312D-4A61-92F2-6B63E0C3EA0F}" destId="{65185915-CCB6-4F26-8F6B-F699C38357E1}" srcOrd="1" destOrd="0" presId="urn:microsoft.com/office/officeart/2005/8/layout/chevron2"/>
    <dgm:cxn modelId="{696B4BBA-2593-4DCD-9662-55DA1348B25A}" type="presParOf" srcId="{61326C30-D39A-4F31-9F66-47A709094FB1}" destId="{08B1BD08-624F-448E-A4E1-A25A7B3E1D95}" srcOrd="3" destOrd="0" presId="urn:microsoft.com/office/officeart/2005/8/layout/chevron2"/>
    <dgm:cxn modelId="{92A1C614-83EB-43E5-8887-B62D7CDC6D67}" type="presParOf" srcId="{61326C30-D39A-4F31-9F66-47A709094FB1}" destId="{D0BCEF6E-700C-4C47-8C0C-7729865C56DB}" srcOrd="4" destOrd="0" presId="urn:microsoft.com/office/officeart/2005/8/layout/chevron2"/>
    <dgm:cxn modelId="{B4F65181-2C33-4CFB-8F2B-95896474050D}" type="presParOf" srcId="{D0BCEF6E-700C-4C47-8C0C-7729865C56DB}" destId="{CDC107F2-CAB7-4E6C-9BE1-D5EDD44249AD}" srcOrd="0" destOrd="0" presId="urn:microsoft.com/office/officeart/2005/8/layout/chevron2"/>
    <dgm:cxn modelId="{6A493A8E-E24A-4B82-864D-DA11ED9DE83C}" type="presParOf" srcId="{D0BCEF6E-700C-4C47-8C0C-7729865C56DB}" destId="{4AF832FC-2BDA-49EC-AF91-2EFEA3C5E9F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08F179-2676-46C1-8274-AA02DA20531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02BC7E9-DB6D-4EB9-B610-D7BDD35B1FB0}">
      <dgm:prSet phldrT="[Text]" custT="1"/>
      <dgm:spPr>
        <a:solidFill>
          <a:schemeClr val="accent4">
            <a:lumMod val="20000"/>
            <a:lumOff val="80000"/>
          </a:schemeClr>
        </a:solidFill>
        <a:ln>
          <a:solidFill>
            <a:schemeClr val="bg2">
              <a:lumMod val="25000"/>
            </a:schemeClr>
          </a:solidFill>
        </a:ln>
      </dgm:spPr>
      <dgm:t>
        <a:bodyPr/>
        <a:lstStyle/>
        <a:p>
          <a:r>
            <a:rPr lang="mk-MK" sz="1600" dirty="0" smtClean="0">
              <a:solidFill>
                <a:schemeClr val="tx1"/>
              </a:solidFill>
              <a:effectLst/>
              <a:latin typeface="Arial" panose="020B0604020202020204" pitchFamily="34" charset="0"/>
              <a:cs typeface="Arial" panose="020B0604020202020204" pitchFamily="34" charset="0"/>
            </a:rPr>
            <a:t>Закон за аудио и аудиовизуелни медиумски услуги (ЗАВМУ)* </a:t>
          </a:r>
          <a:endParaRPr lang="en-US" sz="1600" dirty="0">
            <a:solidFill>
              <a:schemeClr val="tx1"/>
            </a:solidFill>
            <a:effectLst/>
            <a:latin typeface="Arial" panose="020B0604020202020204" pitchFamily="34" charset="0"/>
            <a:cs typeface="Arial" panose="020B0604020202020204" pitchFamily="34" charset="0"/>
          </a:endParaRPr>
        </a:p>
      </dgm:t>
    </dgm:pt>
    <dgm:pt modelId="{D3CFFB2B-5FC8-44D4-9CC9-27532893F36A}" type="parTrans" cxnId="{20AFBB3A-663F-46FB-996D-9717DD1D9206}">
      <dgm:prSet/>
      <dgm:spPr/>
      <dgm:t>
        <a:bodyPr/>
        <a:lstStyle/>
        <a:p>
          <a:endParaRPr lang="en-US"/>
        </a:p>
      </dgm:t>
    </dgm:pt>
    <dgm:pt modelId="{A8388BFE-E4F1-4661-8587-C37E601A1ABA}" type="sibTrans" cxnId="{20AFBB3A-663F-46FB-996D-9717DD1D9206}">
      <dgm:prSet/>
      <dgm:spPr/>
      <dgm:t>
        <a:bodyPr/>
        <a:lstStyle/>
        <a:p>
          <a:endParaRPr lang="en-US"/>
        </a:p>
      </dgm:t>
    </dgm:pt>
    <dgm:pt modelId="{1634BE9E-7E28-4F92-99C3-A8E97FEF7279}">
      <dgm:prSet phldrT="[Text]" custT="1"/>
      <dgm:spPr>
        <a:solidFill>
          <a:schemeClr val="accent4">
            <a:lumMod val="20000"/>
            <a:lumOff val="80000"/>
          </a:schemeClr>
        </a:solidFill>
        <a:ln>
          <a:solidFill>
            <a:schemeClr val="bg2">
              <a:lumMod val="25000"/>
            </a:schemeClr>
          </a:solidFill>
        </a:ln>
      </dgm:spPr>
      <dgm:t>
        <a:bodyPr/>
        <a:lstStyle/>
        <a:p>
          <a:r>
            <a:rPr lang="mk-MK" sz="1600" b="0" dirty="0" smtClean="0">
              <a:solidFill>
                <a:schemeClr val="tx1"/>
              </a:solidFill>
              <a:effectLst/>
              <a:latin typeface="Arial" panose="020B0604020202020204" pitchFamily="34" charset="0"/>
              <a:cs typeface="Arial" panose="020B0604020202020204" pitchFamily="34" charset="0"/>
            </a:rPr>
            <a:t>Закон за медиуми (ЗМ)</a:t>
          </a:r>
        </a:p>
        <a:p>
          <a:r>
            <a:rPr lang="mk-MK" sz="1600" b="0" dirty="0" smtClean="0">
              <a:solidFill>
                <a:schemeClr val="tx1"/>
              </a:solidFill>
              <a:effectLst/>
              <a:latin typeface="Arial" panose="020B0604020202020204" pitchFamily="34" charset="0"/>
              <a:cs typeface="Arial" panose="020B0604020202020204" pitchFamily="34" charset="0"/>
            </a:rPr>
            <a:t>Закон за прекршоци (ЗП)</a:t>
          </a:r>
          <a:endParaRPr lang="en-US" sz="1600" b="0" dirty="0">
            <a:solidFill>
              <a:schemeClr val="tx1"/>
            </a:solidFill>
            <a:effectLst/>
            <a:latin typeface="Arial" panose="020B0604020202020204" pitchFamily="34" charset="0"/>
            <a:cs typeface="Arial" panose="020B0604020202020204" pitchFamily="34" charset="0"/>
          </a:endParaRPr>
        </a:p>
      </dgm:t>
    </dgm:pt>
    <dgm:pt modelId="{DDC41214-297B-4087-AC4D-2C8F29AD707E}" type="parTrans" cxnId="{7F67F101-FD0E-4FD5-AC97-9E6C6A67222A}">
      <dgm:prSet/>
      <dgm:spPr/>
      <dgm:t>
        <a:bodyPr/>
        <a:lstStyle/>
        <a:p>
          <a:endParaRPr lang="en-US"/>
        </a:p>
      </dgm:t>
    </dgm:pt>
    <dgm:pt modelId="{4D859A9F-E19B-48B2-9932-442E088862C6}" type="sibTrans" cxnId="{7F67F101-FD0E-4FD5-AC97-9E6C6A67222A}">
      <dgm:prSet/>
      <dgm:spPr/>
      <dgm:t>
        <a:bodyPr/>
        <a:lstStyle/>
        <a:p>
          <a:endParaRPr lang="en-US"/>
        </a:p>
      </dgm:t>
    </dgm:pt>
    <dgm:pt modelId="{1BF01E3C-DF1D-445D-83B6-01650490E8FE}">
      <dgm:prSet phldrT="[Text]"/>
      <dgm:spPr>
        <a:noFill/>
        <a:ln>
          <a:solidFill>
            <a:schemeClr val="bg2">
              <a:lumMod val="25000"/>
              <a:alpha val="90000"/>
            </a:schemeClr>
          </a:solidFill>
        </a:ln>
      </dgm:spPr>
      <dgm:t>
        <a:bodyPr/>
        <a:lstStyle/>
        <a:p>
          <a:r>
            <a:rPr lang="mk-MK" dirty="0" smtClean="0">
              <a:solidFill>
                <a:schemeClr val="tx1"/>
              </a:solidFill>
              <a:latin typeface="Arial" panose="020B0604020202020204" pitchFamily="34" charset="0"/>
              <a:cs typeface="Arial" panose="020B0604020202020204" pitchFamily="34" charset="0"/>
            </a:rPr>
            <a:t>Нема измени</a:t>
          </a:r>
          <a:endParaRPr lang="en-US" dirty="0">
            <a:solidFill>
              <a:schemeClr val="tx1"/>
            </a:solidFill>
            <a:latin typeface="Arial" panose="020B0604020202020204" pitchFamily="34" charset="0"/>
            <a:cs typeface="Arial" panose="020B0604020202020204" pitchFamily="34" charset="0"/>
          </a:endParaRPr>
        </a:p>
      </dgm:t>
    </dgm:pt>
    <dgm:pt modelId="{8B6168BE-8491-4FBB-B2E9-2F3B221151BA}" type="parTrans" cxnId="{CFBEFABF-9982-4A0E-8AF6-02CC1673A113}">
      <dgm:prSet/>
      <dgm:spPr/>
      <dgm:t>
        <a:bodyPr/>
        <a:lstStyle/>
        <a:p>
          <a:endParaRPr lang="en-US"/>
        </a:p>
      </dgm:t>
    </dgm:pt>
    <dgm:pt modelId="{D41EC523-42E3-4787-8D7D-10568BC18C7A}" type="sibTrans" cxnId="{CFBEFABF-9982-4A0E-8AF6-02CC1673A113}">
      <dgm:prSet/>
      <dgm:spPr/>
      <dgm:t>
        <a:bodyPr/>
        <a:lstStyle/>
        <a:p>
          <a:endParaRPr lang="en-US"/>
        </a:p>
      </dgm:t>
    </dgm:pt>
    <dgm:pt modelId="{4535AC8B-7E85-413D-B097-37986036B4C1}">
      <dgm:prSet phldrT="[Text]"/>
      <dgm:spPr>
        <a:solidFill>
          <a:schemeClr val="accent4">
            <a:lumMod val="20000"/>
            <a:lumOff val="80000"/>
          </a:schemeClr>
        </a:solidFill>
        <a:ln>
          <a:solidFill>
            <a:schemeClr val="bg2">
              <a:lumMod val="25000"/>
            </a:schemeClr>
          </a:solidFill>
        </a:ln>
      </dgm:spPr>
      <dgm:t>
        <a:bodyPr/>
        <a:lstStyle/>
        <a:p>
          <a:pPr rtl="0"/>
          <a:r>
            <a:rPr lang="mk-MK" dirty="0" smtClean="0">
              <a:solidFill>
                <a:schemeClr val="tx1"/>
              </a:solidFill>
              <a:effectLst/>
              <a:latin typeface="Arial" panose="020B0604020202020204" pitchFamily="34" charset="0"/>
              <a:cs typeface="Arial" panose="020B0604020202020204" pitchFamily="34" charset="0"/>
            </a:rPr>
            <a:t>Упатство за определување на рокот за постапување по решенијата на Агенцијата за преземање мерка</a:t>
          </a:r>
          <a:endParaRPr lang="en-US" dirty="0">
            <a:solidFill>
              <a:schemeClr val="tx1"/>
            </a:solidFill>
            <a:effectLst/>
            <a:latin typeface="Arial" panose="020B0604020202020204" pitchFamily="34" charset="0"/>
            <a:cs typeface="Arial" panose="020B0604020202020204" pitchFamily="34" charset="0"/>
          </a:endParaRPr>
        </a:p>
      </dgm:t>
    </dgm:pt>
    <dgm:pt modelId="{9A127318-261B-41D2-90D1-6570395BC520}" type="parTrans" cxnId="{88F33C0F-641B-413F-8700-28BC45729778}">
      <dgm:prSet/>
      <dgm:spPr/>
      <dgm:t>
        <a:bodyPr/>
        <a:lstStyle/>
        <a:p>
          <a:endParaRPr lang="en-US"/>
        </a:p>
      </dgm:t>
    </dgm:pt>
    <dgm:pt modelId="{BD351C77-47E7-469F-B59B-3FB7691EE253}" type="sibTrans" cxnId="{88F33C0F-641B-413F-8700-28BC45729778}">
      <dgm:prSet/>
      <dgm:spPr/>
      <dgm:t>
        <a:bodyPr/>
        <a:lstStyle/>
        <a:p>
          <a:endParaRPr lang="en-US"/>
        </a:p>
      </dgm:t>
    </dgm:pt>
    <dgm:pt modelId="{1E0296DC-ED6D-413E-9550-D64CCC40BFF8}">
      <dgm:prSet phldrT="[Text]"/>
      <dgm:spPr>
        <a:noFill/>
        <a:ln>
          <a:solidFill>
            <a:schemeClr val="bg2">
              <a:lumMod val="25000"/>
              <a:alpha val="90000"/>
            </a:schemeClr>
          </a:solidFill>
        </a:ln>
      </dgm:spPr>
      <dgm:t>
        <a:bodyPr/>
        <a:lstStyle/>
        <a:p>
          <a:pPr algn="l"/>
          <a:r>
            <a:rPr lang="mk-MK" b="1" u="sng" dirty="0" smtClean="0">
              <a:solidFill>
                <a:schemeClr val="tx1"/>
              </a:solidFill>
              <a:latin typeface="Arial" panose="020B0604020202020204" pitchFamily="34" charset="0"/>
              <a:cs typeface="Arial" panose="020B0604020202020204" pitchFamily="34" charset="0"/>
            </a:rPr>
            <a:t>2021 година</a:t>
          </a:r>
          <a:r>
            <a:rPr lang="mk-MK" b="1" dirty="0" smtClean="0">
              <a:solidFill>
                <a:schemeClr val="tx1"/>
              </a:solidFill>
              <a:latin typeface="Arial" panose="020B0604020202020204" pitchFamily="34" charset="0"/>
              <a:cs typeface="Arial" panose="020B0604020202020204" pitchFamily="34" charset="0"/>
            </a:rPr>
            <a:t> </a:t>
          </a:r>
          <a:r>
            <a:rPr lang="mk-MK" dirty="0" smtClean="0">
              <a:solidFill>
                <a:schemeClr val="tx1"/>
              </a:solidFill>
              <a:latin typeface="Arial" panose="020B0604020202020204" pitchFamily="34" charset="0"/>
              <a:cs typeface="Arial" panose="020B0604020202020204" pitchFamily="34" charset="0"/>
            </a:rPr>
            <a:t>- се укинува обврската за одговорните лица на операторите и радиодифузерите да поднесат изјава со која потврдуваат дека за реемитување на програмските сервиси ги имаат уредено ТВ правата за странскиот радиодифузер кој планира да го реемитува на целиот свој програмски сервис</a:t>
          </a:r>
          <a:endParaRPr lang="en-US" dirty="0">
            <a:solidFill>
              <a:schemeClr val="tx1"/>
            </a:solidFill>
            <a:latin typeface="Arial" panose="020B0604020202020204" pitchFamily="34" charset="0"/>
            <a:cs typeface="Arial" panose="020B0604020202020204" pitchFamily="34" charset="0"/>
          </a:endParaRPr>
        </a:p>
      </dgm:t>
    </dgm:pt>
    <dgm:pt modelId="{C75E0424-0375-4B7A-8609-ECF7F87EBC8C}" type="parTrans" cxnId="{09A78FAF-D948-47AA-A20C-F440F61DD916}">
      <dgm:prSet/>
      <dgm:spPr/>
      <dgm:t>
        <a:bodyPr/>
        <a:lstStyle/>
        <a:p>
          <a:endParaRPr lang="en-US"/>
        </a:p>
      </dgm:t>
    </dgm:pt>
    <dgm:pt modelId="{769005FC-0829-4CC7-B721-0A5A751F0BAA}" type="sibTrans" cxnId="{09A78FAF-D948-47AA-A20C-F440F61DD916}">
      <dgm:prSet/>
      <dgm:spPr/>
      <dgm:t>
        <a:bodyPr/>
        <a:lstStyle/>
        <a:p>
          <a:endParaRPr lang="en-US"/>
        </a:p>
      </dgm:t>
    </dgm:pt>
    <dgm:pt modelId="{3B329C1F-BB85-41BF-86E9-154D6EBA69C4}">
      <dgm:prSet phldrT="[Text]"/>
      <dgm:spPr>
        <a:noFill/>
        <a:ln>
          <a:solidFill>
            <a:schemeClr val="bg2">
              <a:lumMod val="25000"/>
              <a:alpha val="90000"/>
            </a:schemeClr>
          </a:solidFill>
        </a:ln>
      </dgm:spPr>
      <dgm:t>
        <a:bodyPr/>
        <a:lstStyle/>
        <a:p>
          <a:endParaRPr lang="en-US" dirty="0">
            <a:solidFill>
              <a:schemeClr val="bg2">
                <a:lumMod val="50000"/>
              </a:schemeClr>
            </a:solidFill>
          </a:endParaRPr>
        </a:p>
      </dgm:t>
    </dgm:pt>
    <dgm:pt modelId="{D8999EBA-3D22-46C2-AC91-177A5468B612}" type="parTrans" cxnId="{009AE6EC-6F4F-4E65-A9C5-43822E561BEC}">
      <dgm:prSet/>
      <dgm:spPr/>
      <dgm:t>
        <a:bodyPr/>
        <a:lstStyle/>
        <a:p>
          <a:endParaRPr lang="en-US"/>
        </a:p>
      </dgm:t>
    </dgm:pt>
    <dgm:pt modelId="{56091D26-4EB8-4501-89A8-0D6639F23CC2}" type="sibTrans" cxnId="{009AE6EC-6F4F-4E65-A9C5-43822E561BEC}">
      <dgm:prSet/>
      <dgm:spPr/>
      <dgm:t>
        <a:bodyPr/>
        <a:lstStyle/>
        <a:p>
          <a:endParaRPr lang="en-US"/>
        </a:p>
      </dgm:t>
    </dgm:pt>
    <dgm:pt modelId="{28E8E2ED-2005-4F42-AE8F-395C531599AF}">
      <dgm:prSet phldrT="[Text]"/>
      <dgm:spPr>
        <a:noFill/>
        <a:ln>
          <a:solidFill>
            <a:schemeClr val="bg2">
              <a:lumMod val="25000"/>
              <a:alpha val="90000"/>
            </a:schemeClr>
          </a:solidFill>
        </a:ln>
      </dgm:spPr>
      <dgm:t>
        <a:bodyPr/>
        <a:lstStyle/>
        <a:p>
          <a:r>
            <a:rPr lang="mk-MK" dirty="0" smtClean="0">
              <a:solidFill>
                <a:schemeClr val="tx1"/>
              </a:solidFill>
              <a:latin typeface="Arial" panose="020B0604020202020204" pitchFamily="34" charset="0"/>
              <a:cs typeface="Arial" panose="020B0604020202020204" pitchFamily="34" charset="0"/>
            </a:rPr>
            <a:t>Скратени одредени рокови по кои треба да постапуваат радиодифузерите и ОЈЕКМ при изречена мерка - јавна опомена, со цел усогласување со ЗАВМУ и ЗМ (донесено во  07.11.2022 година, со примена од 01.01.2023 година).</a:t>
          </a:r>
          <a:endParaRPr lang="en-US" dirty="0">
            <a:solidFill>
              <a:schemeClr val="tx1"/>
            </a:solidFill>
            <a:latin typeface="Arial" panose="020B0604020202020204" pitchFamily="34" charset="0"/>
            <a:cs typeface="Arial" panose="020B0604020202020204" pitchFamily="34" charset="0"/>
          </a:endParaRPr>
        </a:p>
      </dgm:t>
    </dgm:pt>
    <dgm:pt modelId="{A19F0761-3FD4-4654-BE26-222072BEE26D}" type="parTrans" cxnId="{45ADA83F-76E4-47FB-A65D-A424CED475AA}">
      <dgm:prSet/>
      <dgm:spPr/>
      <dgm:t>
        <a:bodyPr/>
        <a:lstStyle/>
        <a:p>
          <a:endParaRPr lang="en-US"/>
        </a:p>
      </dgm:t>
    </dgm:pt>
    <dgm:pt modelId="{B4FE99B9-E7CF-4302-99D9-A46AC079FA85}" type="sibTrans" cxnId="{45ADA83F-76E4-47FB-A65D-A424CED475AA}">
      <dgm:prSet/>
      <dgm:spPr/>
      <dgm:t>
        <a:bodyPr/>
        <a:lstStyle/>
        <a:p>
          <a:endParaRPr lang="en-US"/>
        </a:p>
      </dgm:t>
    </dgm:pt>
    <dgm:pt modelId="{90E4D46B-5ABE-44B8-9857-9A0D9BA6A563}">
      <dgm:prSet phldrT="[Text]"/>
      <dgm:spPr>
        <a:noFill/>
        <a:ln>
          <a:solidFill>
            <a:schemeClr val="bg2">
              <a:lumMod val="25000"/>
              <a:alpha val="90000"/>
            </a:schemeClr>
          </a:solidFill>
        </a:ln>
      </dgm:spPr>
      <dgm:t>
        <a:bodyPr/>
        <a:lstStyle/>
        <a:p>
          <a:pPr algn="l"/>
          <a:r>
            <a:rPr lang="mk-MK" b="1" u="sng" dirty="0" smtClean="0">
              <a:solidFill>
                <a:schemeClr val="tx1"/>
              </a:solidFill>
              <a:latin typeface="Arial" panose="020B0604020202020204" pitchFamily="34" charset="0"/>
              <a:cs typeface="Arial" panose="020B0604020202020204" pitchFamily="34" charset="0"/>
            </a:rPr>
            <a:t>2020 година</a:t>
          </a:r>
          <a:r>
            <a:rPr lang="mk-MK" dirty="0" smtClean="0">
              <a:solidFill>
                <a:schemeClr val="tx1"/>
              </a:solidFill>
              <a:latin typeface="Arial" panose="020B0604020202020204" pitchFamily="34" charset="0"/>
              <a:cs typeface="Arial" panose="020B0604020202020204" pitchFamily="34" charset="0"/>
            </a:rPr>
            <a:t> – измена на начинот и условите на кои ОЈЕКМ реемитуваат програми на домашни и странски радиодифузери</a:t>
          </a:r>
          <a:endParaRPr lang="en-US" dirty="0">
            <a:solidFill>
              <a:schemeClr val="tx1"/>
            </a:solidFill>
          </a:endParaRPr>
        </a:p>
      </dgm:t>
    </dgm:pt>
    <dgm:pt modelId="{3875C29B-A786-4A46-90A4-F779516791EB}" type="parTrans" cxnId="{9003A197-9466-4E61-827A-6BDAEC3EB1BD}">
      <dgm:prSet/>
      <dgm:spPr/>
      <dgm:t>
        <a:bodyPr/>
        <a:lstStyle/>
        <a:p>
          <a:endParaRPr lang="en-US"/>
        </a:p>
      </dgm:t>
    </dgm:pt>
    <dgm:pt modelId="{C8819714-5872-4D6B-80B3-1B383CB223BF}" type="sibTrans" cxnId="{9003A197-9466-4E61-827A-6BDAEC3EB1BD}">
      <dgm:prSet/>
      <dgm:spPr/>
      <dgm:t>
        <a:bodyPr/>
        <a:lstStyle/>
        <a:p>
          <a:endParaRPr lang="en-US"/>
        </a:p>
      </dgm:t>
    </dgm:pt>
    <dgm:pt modelId="{DACD5F94-B52C-405B-B4C8-350C44EB9441}" type="pres">
      <dgm:prSet presAssocID="{DC08F179-2676-46C1-8274-AA02DA205319}" presName="Name0" presStyleCnt="0">
        <dgm:presLayoutVars>
          <dgm:dir/>
          <dgm:animLvl val="lvl"/>
          <dgm:resizeHandles val="exact"/>
        </dgm:presLayoutVars>
      </dgm:prSet>
      <dgm:spPr/>
      <dgm:t>
        <a:bodyPr/>
        <a:lstStyle/>
        <a:p>
          <a:endParaRPr lang="en-US"/>
        </a:p>
      </dgm:t>
    </dgm:pt>
    <dgm:pt modelId="{3F05FCBE-4949-4538-95DB-DB70A53B268C}" type="pres">
      <dgm:prSet presAssocID="{C02BC7E9-DB6D-4EB9-B610-D7BDD35B1FB0}" presName="composite" presStyleCnt="0"/>
      <dgm:spPr/>
    </dgm:pt>
    <dgm:pt modelId="{F9F0CA3B-B706-4F5D-B082-AEFBA01268B0}" type="pres">
      <dgm:prSet presAssocID="{C02BC7E9-DB6D-4EB9-B610-D7BDD35B1FB0}" presName="parTx" presStyleLbl="alignNode1" presStyleIdx="0" presStyleCnt="3">
        <dgm:presLayoutVars>
          <dgm:chMax val="0"/>
          <dgm:chPref val="0"/>
          <dgm:bulletEnabled val="1"/>
        </dgm:presLayoutVars>
      </dgm:prSet>
      <dgm:spPr/>
      <dgm:t>
        <a:bodyPr/>
        <a:lstStyle/>
        <a:p>
          <a:endParaRPr lang="en-US"/>
        </a:p>
      </dgm:t>
    </dgm:pt>
    <dgm:pt modelId="{92A0178B-C626-486A-8D05-0B974D76D2B0}" type="pres">
      <dgm:prSet presAssocID="{C02BC7E9-DB6D-4EB9-B610-D7BDD35B1FB0}" presName="desTx" presStyleLbl="alignAccFollowNode1" presStyleIdx="0" presStyleCnt="3" custScaleX="100090" custScaleY="100000">
        <dgm:presLayoutVars>
          <dgm:bulletEnabled val="1"/>
        </dgm:presLayoutVars>
      </dgm:prSet>
      <dgm:spPr/>
      <dgm:t>
        <a:bodyPr/>
        <a:lstStyle/>
        <a:p>
          <a:endParaRPr lang="en-US"/>
        </a:p>
      </dgm:t>
    </dgm:pt>
    <dgm:pt modelId="{669BB5CA-EB4E-4178-9520-0CACBB9CE626}" type="pres">
      <dgm:prSet presAssocID="{A8388BFE-E4F1-4661-8587-C37E601A1ABA}" presName="space" presStyleCnt="0"/>
      <dgm:spPr/>
    </dgm:pt>
    <dgm:pt modelId="{35F59CF5-F19F-45C7-96A0-DFB765A976B3}" type="pres">
      <dgm:prSet presAssocID="{1634BE9E-7E28-4F92-99C3-A8E97FEF7279}" presName="composite" presStyleCnt="0"/>
      <dgm:spPr/>
    </dgm:pt>
    <dgm:pt modelId="{20D10F20-6293-4D19-9DEB-197B8D5FF6C2}" type="pres">
      <dgm:prSet presAssocID="{1634BE9E-7E28-4F92-99C3-A8E97FEF7279}" presName="parTx" presStyleLbl="alignNode1" presStyleIdx="1" presStyleCnt="3" custLinFactNeighborX="-86" custLinFactNeighborY="-83744">
        <dgm:presLayoutVars>
          <dgm:chMax val="0"/>
          <dgm:chPref val="0"/>
          <dgm:bulletEnabled val="1"/>
        </dgm:presLayoutVars>
      </dgm:prSet>
      <dgm:spPr/>
      <dgm:t>
        <a:bodyPr/>
        <a:lstStyle/>
        <a:p>
          <a:endParaRPr lang="en-US"/>
        </a:p>
      </dgm:t>
    </dgm:pt>
    <dgm:pt modelId="{47246D88-F4C5-4C17-844A-8FE45844A622}" type="pres">
      <dgm:prSet presAssocID="{1634BE9E-7E28-4F92-99C3-A8E97FEF7279}" presName="desTx" presStyleLbl="alignAccFollowNode1" presStyleIdx="1" presStyleCnt="3" custScaleY="18762" custLinFactY="-2746533" custLinFactNeighborY="-2800000">
        <dgm:presLayoutVars>
          <dgm:bulletEnabled val="1"/>
        </dgm:presLayoutVars>
      </dgm:prSet>
      <dgm:spPr/>
      <dgm:t>
        <a:bodyPr/>
        <a:lstStyle/>
        <a:p>
          <a:endParaRPr lang="en-US"/>
        </a:p>
      </dgm:t>
    </dgm:pt>
    <dgm:pt modelId="{0A3A66AA-EC51-42D1-B665-7D49B6460578}" type="pres">
      <dgm:prSet presAssocID="{4D859A9F-E19B-48B2-9932-442E088862C6}" presName="space" presStyleCnt="0"/>
      <dgm:spPr/>
    </dgm:pt>
    <dgm:pt modelId="{E3188EEE-E399-4AA5-830E-05D7917E653A}" type="pres">
      <dgm:prSet presAssocID="{4535AC8B-7E85-413D-B097-37986036B4C1}" presName="composite" presStyleCnt="0"/>
      <dgm:spPr/>
    </dgm:pt>
    <dgm:pt modelId="{448F2ED9-772D-4236-BF22-748DC4CA67BC}" type="pres">
      <dgm:prSet presAssocID="{4535AC8B-7E85-413D-B097-37986036B4C1}" presName="parTx" presStyleLbl="alignNode1" presStyleIdx="2" presStyleCnt="3" custLinFactNeighborX="103" custLinFactNeighborY="-491">
        <dgm:presLayoutVars>
          <dgm:chMax val="0"/>
          <dgm:chPref val="0"/>
          <dgm:bulletEnabled val="1"/>
        </dgm:presLayoutVars>
      </dgm:prSet>
      <dgm:spPr/>
      <dgm:t>
        <a:bodyPr/>
        <a:lstStyle/>
        <a:p>
          <a:endParaRPr lang="en-US"/>
        </a:p>
      </dgm:t>
    </dgm:pt>
    <dgm:pt modelId="{857AB140-C8FE-480F-A55D-FEB3FDE711DD}" type="pres">
      <dgm:prSet presAssocID="{4535AC8B-7E85-413D-B097-37986036B4C1}" presName="desTx" presStyleLbl="alignAccFollowNode1" presStyleIdx="2" presStyleCnt="3">
        <dgm:presLayoutVars>
          <dgm:bulletEnabled val="1"/>
        </dgm:presLayoutVars>
      </dgm:prSet>
      <dgm:spPr/>
      <dgm:t>
        <a:bodyPr/>
        <a:lstStyle/>
        <a:p>
          <a:endParaRPr lang="en-US"/>
        </a:p>
      </dgm:t>
    </dgm:pt>
  </dgm:ptLst>
  <dgm:cxnLst>
    <dgm:cxn modelId="{D1C4CE0C-6A62-4981-8DF6-3C5E45D3902E}" type="presOf" srcId="{1E0296DC-ED6D-413E-9550-D64CCC40BFF8}" destId="{92A0178B-C626-486A-8D05-0B974D76D2B0}" srcOrd="0" destOrd="1" presId="urn:microsoft.com/office/officeart/2005/8/layout/hList1"/>
    <dgm:cxn modelId="{009AE6EC-6F4F-4E65-A9C5-43822E561BEC}" srcId="{4535AC8B-7E85-413D-B097-37986036B4C1}" destId="{3B329C1F-BB85-41BF-86E9-154D6EBA69C4}" srcOrd="0" destOrd="0" parTransId="{D8999EBA-3D22-46C2-AC91-177A5468B612}" sibTransId="{56091D26-4EB8-4501-89A8-0D6639F23CC2}"/>
    <dgm:cxn modelId="{7724C78A-476A-4C53-B315-D8822411BD3E}" type="presOf" srcId="{3B329C1F-BB85-41BF-86E9-154D6EBA69C4}" destId="{857AB140-C8FE-480F-A55D-FEB3FDE711DD}" srcOrd="0" destOrd="0" presId="urn:microsoft.com/office/officeart/2005/8/layout/hList1"/>
    <dgm:cxn modelId="{BFE7FFDC-F944-4CAE-8695-6D61D1916073}" type="presOf" srcId="{90E4D46B-5ABE-44B8-9857-9A0D9BA6A563}" destId="{92A0178B-C626-486A-8D05-0B974D76D2B0}" srcOrd="0" destOrd="0" presId="urn:microsoft.com/office/officeart/2005/8/layout/hList1"/>
    <dgm:cxn modelId="{09A78FAF-D948-47AA-A20C-F440F61DD916}" srcId="{C02BC7E9-DB6D-4EB9-B610-D7BDD35B1FB0}" destId="{1E0296DC-ED6D-413E-9550-D64CCC40BFF8}" srcOrd="1" destOrd="0" parTransId="{C75E0424-0375-4B7A-8609-ECF7F87EBC8C}" sibTransId="{769005FC-0829-4CC7-B721-0A5A751F0BAA}"/>
    <dgm:cxn modelId="{9003A197-9466-4E61-827A-6BDAEC3EB1BD}" srcId="{C02BC7E9-DB6D-4EB9-B610-D7BDD35B1FB0}" destId="{90E4D46B-5ABE-44B8-9857-9A0D9BA6A563}" srcOrd="0" destOrd="0" parTransId="{3875C29B-A786-4A46-90A4-F779516791EB}" sibTransId="{C8819714-5872-4D6B-80B3-1B383CB223BF}"/>
    <dgm:cxn modelId="{1EF8598E-1200-4D25-8CD6-7280BE0356B6}" type="presOf" srcId="{4535AC8B-7E85-413D-B097-37986036B4C1}" destId="{448F2ED9-772D-4236-BF22-748DC4CA67BC}" srcOrd="0" destOrd="0" presId="urn:microsoft.com/office/officeart/2005/8/layout/hList1"/>
    <dgm:cxn modelId="{324457CE-339C-4B0B-A3EE-ACC77FCA3CF8}" type="presOf" srcId="{1BF01E3C-DF1D-445D-83B6-01650490E8FE}" destId="{47246D88-F4C5-4C17-844A-8FE45844A622}" srcOrd="0" destOrd="0" presId="urn:microsoft.com/office/officeart/2005/8/layout/hList1"/>
    <dgm:cxn modelId="{7F67F101-FD0E-4FD5-AC97-9E6C6A67222A}" srcId="{DC08F179-2676-46C1-8274-AA02DA205319}" destId="{1634BE9E-7E28-4F92-99C3-A8E97FEF7279}" srcOrd="1" destOrd="0" parTransId="{DDC41214-297B-4087-AC4D-2C8F29AD707E}" sibTransId="{4D859A9F-E19B-48B2-9932-442E088862C6}"/>
    <dgm:cxn modelId="{77063DB8-128E-4109-B369-638F8A2C916B}" type="presOf" srcId="{28E8E2ED-2005-4F42-AE8F-395C531599AF}" destId="{857AB140-C8FE-480F-A55D-FEB3FDE711DD}" srcOrd="0" destOrd="1" presId="urn:microsoft.com/office/officeart/2005/8/layout/hList1"/>
    <dgm:cxn modelId="{88F33C0F-641B-413F-8700-28BC45729778}" srcId="{DC08F179-2676-46C1-8274-AA02DA205319}" destId="{4535AC8B-7E85-413D-B097-37986036B4C1}" srcOrd="2" destOrd="0" parTransId="{9A127318-261B-41D2-90D1-6570395BC520}" sibTransId="{BD351C77-47E7-469F-B59B-3FB7691EE253}"/>
    <dgm:cxn modelId="{769FB239-7693-4C89-BA62-6F3545F89D55}" type="presOf" srcId="{C02BC7E9-DB6D-4EB9-B610-D7BDD35B1FB0}" destId="{F9F0CA3B-B706-4F5D-B082-AEFBA01268B0}" srcOrd="0" destOrd="0" presId="urn:microsoft.com/office/officeart/2005/8/layout/hList1"/>
    <dgm:cxn modelId="{326B4264-3525-4EAE-802C-7961C6BD67DA}" type="presOf" srcId="{1634BE9E-7E28-4F92-99C3-A8E97FEF7279}" destId="{20D10F20-6293-4D19-9DEB-197B8D5FF6C2}" srcOrd="0" destOrd="0" presId="urn:microsoft.com/office/officeart/2005/8/layout/hList1"/>
    <dgm:cxn modelId="{45ADA83F-76E4-47FB-A65D-A424CED475AA}" srcId="{4535AC8B-7E85-413D-B097-37986036B4C1}" destId="{28E8E2ED-2005-4F42-AE8F-395C531599AF}" srcOrd="1" destOrd="0" parTransId="{A19F0761-3FD4-4654-BE26-222072BEE26D}" sibTransId="{B4FE99B9-E7CF-4302-99D9-A46AC079FA85}"/>
    <dgm:cxn modelId="{EABEA89B-2126-4A77-8833-05FC6A128BD3}" type="presOf" srcId="{DC08F179-2676-46C1-8274-AA02DA205319}" destId="{DACD5F94-B52C-405B-B4C8-350C44EB9441}" srcOrd="0" destOrd="0" presId="urn:microsoft.com/office/officeart/2005/8/layout/hList1"/>
    <dgm:cxn modelId="{CFBEFABF-9982-4A0E-8AF6-02CC1673A113}" srcId="{1634BE9E-7E28-4F92-99C3-A8E97FEF7279}" destId="{1BF01E3C-DF1D-445D-83B6-01650490E8FE}" srcOrd="0" destOrd="0" parTransId="{8B6168BE-8491-4FBB-B2E9-2F3B221151BA}" sibTransId="{D41EC523-42E3-4787-8D7D-10568BC18C7A}"/>
    <dgm:cxn modelId="{20AFBB3A-663F-46FB-996D-9717DD1D9206}" srcId="{DC08F179-2676-46C1-8274-AA02DA205319}" destId="{C02BC7E9-DB6D-4EB9-B610-D7BDD35B1FB0}" srcOrd="0" destOrd="0" parTransId="{D3CFFB2B-5FC8-44D4-9CC9-27532893F36A}" sibTransId="{A8388BFE-E4F1-4661-8587-C37E601A1ABA}"/>
    <dgm:cxn modelId="{BCF57CA5-4EA9-4AAA-89FB-B6A20F6957A6}" type="presParOf" srcId="{DACD5F94-B52C-405B-B4C8-350C44EB9441}" destId="{3F05FCBE-4949-4538-95DB-DB70A53B268C}" srcOrd="0" destOrd="0" presId="urn:microsoft.com/office/officeart/2005/8/layout/hList1"/>
    <dgm:cxn modelId="{D5CF3973-F75A-4555-B108-AFFA0805D79A}" type="presParOf" srcId="{3F05FCBE-4949-4538-95DB-DB70A53B268C}" destId="{F9F0CA3B-B706-4F5D-B082-AEFBA01268B0}" srcOrd="0" destOrd="0" presId="urn:microsoft.com/office/officeart/2005/8/layout/hList1"/>
    <dgm:cxn modelId="{B0C11B65-7B1C-416A-8CE7-99F31BF016EF}" type="presParOf" srcId="{3F05FCBE-4949-4538-95DB-DB70A53B268C}" destId="{92A0178B-C626-486A-8D05-0B974D76D2B0}" srcOrd="1" destOrd="0" presId="urn:microsoft.com/office/officeart/2005/8/layout/hList1"/>
    <dgm:cxn modelId="{C87616DB-A3B9-42D3-9BD7-DD09BF6C8A2A}" type="presParOf" srcId="{DACD5F94-B52C-405B-B4C8-350C44EB9441}" destId="{669BB5CA-EB4E-4178-9520-0CACBB9CE626}" srcOrd="1" destOrd="0" presId="urn:microsoft.com/office/officeart/2005/8/layout/hList1"/>
    <dgm:cxn modelId="{899ABE82-88FF-4B28-90DE-3B8D35C4CF53}" type="presParOf" srcId="{DACD5F94-B52C-405B-B4C8-350C44EB9441}" destId="{35F59CF5-F19F-45C7-96A0-DFB765A976B3}" srcOrd="2" destOrd="0" presId="urn:microsoft.com/office/officeart/2005/8/layout/hList1"/>
    <dgm:cxn modelId="{982437AD-F64C-4403-A897-BE46192638DB}" type="presParOf" srcId="{35F59CF5-F19F-45C7-96A0-DFB765A976B3}" destId="{20D10F20-6293-4D19-9DEB-197B8D5FF6C2}" srcOrd="0" destOrd="0" presId="urn:microsoft.com/office/officeart/2005/8/layout/hList1"/>
    <dgm:cxn modelId="{8AA565D7-10B0-4763-A587-EC2C0476A94E}" type="presParOf" srcId="{35F59CF5-F19F-45C7-96A0-DFB765A976B3}" destId="{47246D88-F4C5-4C17-844A-8FE45844A622}" srcOrd="1" destOrd="0" presId="urn:microsoft.com/office/officeart/2005/8/layout/hList1"/>
    <dgm:cxn modelId="{01FBDFAB-0DEC-4869-B1BA-9A632EA4BAAE}" type="presParOf" srcId="{DACD5F94-B52C-405B-B4C8-350C44EB9441}" destId="{0A3A66AA-EC51-42D1-B665-7D49B6460578}" srcOrd="3" destOrd="0" presId="urn:microsoft.com/office/officeart/2005/8/layout/hList1"/>
    <dgm:cxn modelId="{7BD47C61-086C-4A9A-9D4E-735688C637A0}" type="presParOf" srcId="{DACD5F94-B52C-405B-B4C8-350C44EB9441}" destId="{E3188EEE-E399-4AA5-830E-05D7917E653A}" srcOrd="4" destOrd="0" presId="urn:microsoft.com/office/officeart/2005/8/layout/hList1"/>
    <dgm:cxn modelId="{A2E78EFA-E498-48C2-BB34-D63989B0B1CD}" type="presParOf" srcId="{E3188EEE-E399-4AA5-830E-05D7917E653A}" destId="{448F2ED9-772D-4236-BF22-748DC4CA67BC}" srcOrd="0" destOrd="0" presId="urn:microsoft.com/office/officeart/2005/8/layout/hList1"/>
    <dgm:cxn modelId="{A2769BAE-5D4F-4C5A-8D22-E5E3D54D2411}" type="presParOf" srcId="{E3188EEE-E399-4AA5-830E-05D7917E653A}" destId="{857AB140-C8FE-480F-A55D-FEB3FDE711D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AE514B-1375-44F6-AD91-97FEAF173A89}" type="doc">
      <dgm:prSet loTypeId="urn:diagrams.loki3.com/BracketList" loCatId="officeonline" qsTypeId="urn:microsoft.com/office/officeart/2005/8/quickstyle/simple1" qsCatId="simple" csTypeId="urn:microsoft.com/office/officeart/2005/8/colors/accent1_2" csCatId="accent1" phldr="1"/>
      <dgm:spPr/>
      <dgm:t>
        <a:bodyPr/>
        <a:lstStyle/>
        <a:p>
          <a:endParaRPr lang="en-US"/>
        </a:p>
      </dgm:t>
    </dgm:pt>
    <dgm:pt modelId="{59D0A9DB-A7A9-4C77-B2E0-FFB2B2319A5D}">
      <dgm:prSet phldrT="[Text]" custT="1"/>
      <dgm:spPr/>
      <dgm:t>
        <a:bodyPr/>
        <a:lstStyle/>
        <a:p>
          <a:pPr algn="ctr"/>
          <a:r>
            <a:rPr lang="mk-MK" sz="1600" dirty="0" smtClean="0">
              <a:latin typeface="Arial" panose="020B0604020202020204" pitchFamily="34" charset="0"/>
              <a:cs typeface="Arial" panose="020B0604020202020204" pitchFamily="34" charset="0"/>
            </a:rPr>
            <a:t>* </a:t>
          </a:r>
          <a:r>
            <a:rPr lang="mk-MK" sz="1600" b="1" i="0" u="sng" dirty="0" smtClean="0">
              <a:solidFill>
                <a:schemeClr val="tx1"/>
              </a:solidFill>
              <a:latin typeface="Arial" panose="020B0604020202020204" pitchFamily="34" charset="0"/>
              <a:cs typeface="Arial" panose="020B0604020202020204" pitchFamily="34" charset="0"/>
            </a:rPr>
            <a:t>Член 50 од ЗАВМУ </a:t>
          </a:r>
        </a:p>
        <a:p>
          <a:pPr algn="ctr"/>
          <a:r>
            <a:rPr lang="mk-MK" sz="1600" dirty="0" smtClean="0">
              <a:solidFill>
                <a:schemeClr val="bg1">
                  <a:lumMod val="50000"/>
                </a:schemeClr>
              </a:solidFill>
              <a:latin typeface="Arial" panose="020B0604020202020204" pitchFamily="34" charset="0"/>
              <a:cs typeface="Arial" panose="020B0604020202020204" pitchFamily="34" charset="0"/>
            </a:rPr>
            <a:t>(заштита на малолетници), согласно член 147 став 1 точка 11 и став 2</a:t>
          </a:r>
          <a:endParaRPr lang="en-US" sz="1600" dirty="0">
            <a:solidFill>
              <a:schemeClr val="bg1">
                <a:lumMod val="50000"/>
              </a:schemeClr>
            </a:solidFill>
            <a:latin typeface="Arial" panose="020B0604020202020204" pitchFamily="34" charset="0"/>
            <a:cs typeface="Arial" panose="020B0604020202020204" pitchFamily="34" charset="0"/>
          </a:endParaRPr>
        </a:p>
      </dgm:t>
    </dgm:pt>
    <dgm:pt modelId="{2CAAF76D-D6DD-4E22-9205-ED292186E2F3}" type="parTrans" cxnId="{89715135-6B09-40C1-A1B4-38BCA429566A}">
      <dgm:prSet/>
      <dgm:spPr/>
      <dgm:t>
        <a:bodyPr/>
        <a:lstStyle/>
        <a:p>
          <a:endParaRPr lang="en-US"/>
        </a:p>
      </dgm:t>
    </dgm:pt>
    <dgm:pt modelId="{2057189D-A055-42F0-B2E3-5D133791D0E8}" type="sibTrans" cxnId="{89715135-6B09-40C1-A1B4-38BCA429566A}">
      <dgm:prSet/>
      <dgm:spPr/>
      <dgm:t>
        <a:bodyPr/>
        <a:lstStyle/>
        <a:p>
          <a:endParaRPr lang="en-US"/>
        </a:p>
      </dgm:t>
    </dgm:pt>
    <dgm:pt modelId="{E18DA463-A474-4650-A136-D884EE1AE080}">
      <dgm:prSet phldrT="[Text]" custT="1"/>
      <dgm:spPr>
        <a:solidFill>
          <a:schemeClr val="accent2">
            <a:lumMod val="20000"/>
            <a:lumOff val="80000"/>
          </a:schemeClr>
        </a:solidFill>
        <a:ln>
          <a:solidFill>
            <a:schemeClr val="accent2">
              <a:lumMod val="60000"/>
              <a:lumOff val="40000"/>
            </a:schemeClr>
          </a:solidFill>
        </a:ln>
      </dgm:spPr>
      <dgm:t>
        <a:bodyPr/>
        <a:lstStyle/>
        <a:p>
          <a:r>
            <a:rPr lang="mk-MK" sz="1600" dirty="0" smtClean="0">
              <a:solidFill>
                <a:schemeClr val="tx1"/>
              </a:solidFill>
              <a:latin typeface="Arial" panose="020B0604020202020204" pitchFamily="34" charset="0"/>
              <a:cs typeface="Arial" panose="020B0604020202020204" pitchFamily="34" charset="0"/>
            </a:rPr>
            <a:t>глоба во износ од 1.000 до 5.000 евра во денарска противвредност за </a:t>
          </a:r>
          <a:r>
            <a:rPr lang="mk-MK" sz="1600" u="sng" dirty="0" smtClean="0">
              <a:solidFill>
                <a:schemeClr val="tx1"/>
              </a:solidFill>
              <a:latin typeface="Arial" panose="020B0604020202020204" pitchFamily="34" charset="0"/>
              <a:cs typeface="Arial" panose="020B0604020202020204" pitchFamily="34" charset="0"/>
            </a:rPr>
            <a:t>правното лице </a:t>
          </a:r>
          <a:r>
            <a:rPr lang="mk-MK" sz="1600" dirty="0" smtClean="0">
              <a:solidFill>
                <a:schemeClr val="tx1"/>
              </a:solidFill>
              <a:latin typeface="Arial" panose="020B0604020202020204" pitchFamily="34" charset="0"/>
              <a:cs typeface="Arial" panose="020B0604020202020204" pitchFamily="34" charset="0"/>
            </a:rPr>
            <a:t>и</a:t>
          </a:r>
          <a:endParaRPr lang="en-US" sz="1600" dirty="0">
            <a:solidFill>
              <a:schemeClr val="tx1"/>
            </a:solidFill>
            <a:latin typeface="Arial" panose="020B0604020202020204" pitchFamily="34" charset="0"/>
            <a:cs typeface="Arial" panose="020B0604020202020204" pitchFamily="34" charset="0"/>
          </a:endParaRPr>
        </a:p>
      </dgm:t>
    </dgm:pt>
    <dgm:pt modelId="{7E020BCB-55B1-45B7-913E-C307D196C3B4}" type="parTrans" cxnId="{F6AF3748-09E2-4CF3-A5AD-30C65B4FD9EE}">
      <dgm:prSet/>
      <dgm:spPr/>
      <dgm:t>
        <a:bodyPr/>
        <a:lstStyle/>
        <a:p>
          <a:endParaRPr lang="en-US"/>
        </a:p>
      </dgm:t>
    </dgm:pt>
    <dgm:pt modelId="{0DFA7600-B4BC-49D9-B647-083026BD84E9}" type="sibTrans" cxnId="{F6AF3748-09E2-4CF3-A5AD-30C65B4FD9EE}">
      <dgm:prSet/>
      <dgm:spPr/>
      <dgm:t>
        <a:bodyPr/>
        <a:lstStyle/>
        <a:p>
          <a:endParaRPr lang="en-US"/>
        </a:p>
      </dgm:t>
    </dgm:pt>
    <dgm:pt modelId="{0C1A454C-A52E-4E14-8DA3-42F9C3D02ABB}">
      <dgm:prSet phldrT="[Text]" custT="1"/>
      <dgm:spPr/>
      <dgm:t>
        <a:bodyPr/>
        <a:lstStyle/>
        <a:p>
          <a:pPr algn="ctr"/>
          <a:r>
            <a:rPr lang="mk-MK" sz="1600" dirty="0" smtClean="0">
              <a:latin typeface="Arial" panose="020B0604020202020204" pitchFamily="34" charset="0"/>
              <a:cs typeface="Arial" panose="020B0604020202020204" pitchFamily="34" charset="0"/>
            </a:rPr>
            <a:t>* </a:t>
          </a:r>
          <a:r>
            <a:rPr lang="mk-MK" sz="1600" b="1" u="sng" dirty="0" smtClean="0">
              <a:solidFill>
                <a:schemeClr val="tx1"/>
              </a:solidFill>
              <a:latin typeface="Arial" panose="020B0604020202020204" pitchFamily="34" charset="0"/>
              <a:cs typeface="Arial" panose="020B0604020202020204" pitchFamily="34" charset="0"/>
            </a:rPr>
            <a:t>Член 92  од ЗАВМУ </a:t>
          </a:r>
          <a:r>
            <a:rPr lang="mk-MK" sz="1600" dirty="0" smtClean="0">
              <a:solidFill>
                <a:schemeClr val="tx1"/>
              </a:solidFill>
              <a:latin typeface="Arial" panose="020B0604020202020204" pitchFamily="34" charset="0"/>
              <a:cs typeface="Arial" panose="020B0604020202020204" pitchFamily="34" charset="0"/>
            </a:rPr>
            <a:t>(</a:t>
          </a:r>
          <a:r>
            <a:rPr lang="mk-MK" sz="1600" dirty="0" smtClean="0">
              <a:solidFill>
                <a:schemeClr val="bg1">
                  <a:lumMod val="50000"/>
                </a:schemeClr>
              </a:solidFill>
              <a:latin typeface="Arial" panose="020B0604020202020204" pitchFamily="34" charset="0"/>
              <a:cs typeface="Arial" panose="020B0604020202020204" pitchFamily="34" charset="0"/>
            </a:rPr>
            <a:t>македонски дела), согласно член 148 став 1 точка 14 и став 2 </a:t>
          </a:r>
        </a:p>
        <a:p>
          <a:pPr algn="ctr"/>
          <a:r>
            <a:rPr lang="mk-MK" sz="1600" dirty="0" smtClean="0">
              <a:solidFill>
                <a:schemeClr val="tx1"/>
              </a:solidFill>
              <a:latin typeface="Arial" panose="020B0604020202020204" pitchFamily="34" charset="0"/>
              <a:cs typeface="Arial" panose="020B0604020202020204" pitchFamily="34" charset="0"/>
            </a:rPr>
            <a:t>* </a:t>
          </a:r>
          <a:r>
            <a:rPr lang="mk-MK" sz="1600" b="1" u="sng" dirty="0" smtClean="0">
              <a:solidFill>
                <a:schemeClr val="tx1"/>
              </a:solidFill>
              <a:latin typeface="Arial" panose="020B0604020202020204" pitchFamily="34" charset="0"/>
              <a:cs typeface="Arial" panose="020B0604020202020204" pitchFamily="34" charset="0"/>
            </a:rPr>
            <a:t>Член 51 став 1 од ЗАВМУ </a:t>
          </a:r>
        </a:p>
        <a:p>
          <a:pPr algn="ctr"/>
          <a:r>
            <a:rPr lang="mk-MK" sz="1600" dirty="0" smtClean="0">
              <a:solidFill>
                <a:schemeClr val="bg1">
                  <a:lumMod val="50000"/>
                </a:schemeClr>
              </a:solidFill>
              <a:latin typeface="Arial" panose="020B0604020202020204" pitchFamily="34" charset="0"/>
              <a:cs typeface="Arial" panose="020B0604020202020204" pitchFamily="34" charset="0"/>
            </a:rPr>
            <a:t>(информации за корисниците), согласно член 148 став 1 точка 5 и став 2 </a:t>
          </a:r>
        </a:p>
        <a:p>
          <a:pPr algn="ctr"/>
          <a:r>
            <a:rPr lang="mk-MK" sz="1600" dirty="0" smtClean="0">
              <a:solidFill>
                <a:schemeClr val="tx1"/>
              </a:solidFill>
              <a:latin typeface="Arial" panose="020B0604020202020204" pitchFamily="34" charset="0"/>
              <a:cs typeface="Arial" panose="020B0604020202020204" pitchFamily="34" charset="0"/>
            </a:rPr>
            <a:t> * </a:t>
          </a:r>
          <a:r>
            <a:rPr lang="mk-MK" sz="1600" b="1" u="sng" dirty="0" smtClean="0">
              <a:solidFill>
                <a:schemeClr val="tx1"/>
              </a:solidFill>
              <a:latin typeface="Arial" panose="020B0604020202020204" pitchFamily="34" charset="0"/>
              <a:cs typeface="Arial" panose="020B0604020202020204" pitchFamily="34" charset="0"/>
            </a:rPr>
            <a:t>Член 141 од ЗАВМУ </a:t>
          </a:r>
          <a:r>
            <a:rPr lang="ru-RU" sz="1600" b="0" dirty="0" smtClean="0">
              <a:solidFill>
                <a:schemeClr val="bg1">
                  <a:lumMod val="50000"/>
                </a:schemeClr>
              </a:solidFill>
              <a:latin typeface="Arial" panose="020B0604020202020204" pitchFamily="34" charset="0"/>
              <a:cs typeface="Arial" panose="020B0604020202020204" pitchFamily="34" charset="0"/>
            </a:rPr>
            <a:t>(реемитување на програмски сервиси), </a:t>
          </a:r>
          <a:r>
            <a:rPr lang="mk-MK" sz="1600" dirty="0" smtClean="0">
              <a:solidFill>
                <a:schemeClr val="bg1">
                  <a:lumMod val="50000"/>
                </a:schemeClr>
              </a:solidFill>
              <a:latin typeface="Arial" panose="020B0604020202020204" pitchFamily="34" charset="0"/>
              <a:cs typeface="Arial" panose="020B0604020202020204" pitchFamily="34" charset="0"/>
            </a:rPr>
            <a:t>согласно член 148 став 1 точка 25 и став 2</a:t>
          </a:r>
          <a:endParaRPr lang="en-US" sz="1600" dirty="0">
            <a:solidFill>
              <a:schemeClr val="bg1">
                <a:lumMod val="50000"/>
              </a:schemeClr>
            </a:solidFill>
            <a:latin typeface="Arial" panose="020B0604020202020204" pitchFamily="34" charset="0"/>
            <a:cs typeface="Arial" panose="020B0604020202020204" pitchFamily="34" charset="0"/>
          </a:endParaRPr>
        </a:p>
      </dgm:t>
    </dgm:pt>
    <dgm:pt modelId="{A0FB2A34-BE89-473D-A669-DF11998A7F9A}" type="parTrans" cxnId="{6C20B1AD-7C5E-477C-8DB6-074F74B6BEE6}">
      <dgm:prSet/>
      <dgm:spPr/>
      <dgm:t>
        <a:bodyPr/>
        <a:lstStyle/>
        <a:p>
          <a:endParaRPr lang="en-US"/>
        </a:p>
      </dgm:t>
    </dgm:pt>
    <dgm:pt modelId="{110D40CF-882A-4ED5-9817-75FAE9A8A862}" type="sibTrans" cxnId="{6C20B1AD-7C5E-477C-8DB6-074F74B6BEE6}">
      <dgm:prSet/>
      <dgm:spPr/>
      <dgm:t>
        <a:bodyPr/>
        <a:lstStyle/>
        <a:p>
          <a:endParaRPr lang="en-US"/>
        </a:p>
      </dgm:t>
    </dgm:pt>
    <dgm:pt modelId="{DCFFA24F-E471-4C3F-B479-3A8FB851BFD6}">
      <dgm:prSet phldrT="[Text]" custT="1"/>
      <dgm:spPr>
        <a:solidFill>
          <a:schemeClr val="accent6">
            <a:lumMod val="20000"/>
            <a:lumOff val="80000"/>
          </a:schemeClr>
        </a:solidFill>
        <a:ln>
          <a:solidFill>
            <a:schemeClr val="accent6">
              <a:lumMod val="75000"/>
            </a:schemeClr>
          </a:solidFill>
        </a:ln>
      </dgm:spPr>
      <dgm:t>
        <a:bodyPr/>
        <a:lstStyle/>
        <a:p>
          <a:r>
            <a:rPr lang="mk-MK" sz="1600" dirty="0" smtClean="0">
              <a:solidFill>
                <a:schemeClr val="tx1"/>
              </a:solidFill>
              <a:latin typeface="Arial" panose="020B0604020202020204" pitchFamily="34" charset="0"/>
              <a:cs typeface="Arial" panose="020B0604020202020204" pitchFamily="34" charset="0"/>
            </a:rPr>
            <a:t>глоба во износ од 2.500 евра во денарска противвредност за </a:t>
          </a:r>
          <a:r>
            <a:rPr lang="mk-MK" sz="1600" u="sng" dirty="0" smtClean="0">
              <a:solidFill>
                <a:schemeClr val="tx1"/>
              </a:solidFill>
              <a:latin typeface="Arial" panose="020B0604020202020204" pitchFamily="34" charset="0"/>
              <a:cs typeface="Arial" panose="020B0604020202020204" pitchFamily="34" charset="0"/>
            </a:rPr>
            <a:t>правното лице </a:t>
          </a:r>
          <a:r>
            <a:rPr lang="mk-MK" sz="1600" dirty="0" smtClean="0">
              <a:solidFill>
                <a:schemeClr val="tx1"/>
              </a:solidFill>
              <a:latin typeface="Arial" panose="020B0604020202020204" pitchFamily="34" charset="0"/>
              <a:cs typeface="Arial" panose="020B0604020202020204" pitchFamily="34" charset="0"/>
            </a:rPr>
            <a:t>и</a:t>
          </a:r>
          <a:endParaRPr lang="en-US" sz="1600" dirty="0">
            <a:solidFill>
              <a:schemeClr val="tx1"/>
            </a:solidFill>
            <a:latin typeface="Arial" panose="020B0604020202020204" pitchFamily="34" charset="0"/>
            <a:cs typeface="Arial" panose="020B0604020202020204" pitchFamily="34" charset="0"/>
          </a:endParaRPr>
        </a:p>
      </dgm:t>
    </dgm:pt>
    <dgm:pt modelId="{C22537F3-1865-4AB5-B0F2-12DD31184000}" type="parTrans" cxnId="{4D45428C-A9AE-48D3-9FEA-2BE2938E9668}">
      <dgm:prSet/>
      <dgm:spPr/>
      <dgm:t>
        <a:bodyPr/>
        <a:lstStyle/>
        <a:p>
          <a:endParaRPr lang="en-US"/>
        </a:p>
      </dgm:t>
    </dgm:pt>
    <dgm:pt modelId="{EC76E83A-18AA-45F3-9463-7956965DDF31}" type="sibTrans" cxnId="{4D45428C-A9AE-48D3-9FEA-2BE2938E9668}">
      <dgm:prSet/>
      <dgm:spPr/>
      <dgm:t>
        <a:bodyPr/>
        <a:lstStyle/>
        <a:p>
          <a:endParaRPr lang="en-US"/>
        </a:p>
      </dgm:t>
    </dgm:pt>
    <dgm:pt modelId="{D977975B-82EC-45CE-B456-3FBD9CAF4039}">
      <dgm:prSet phldrT="[Text]" custT="1"/>
      <dgm:spPr>
        <a:solidFill>
          <a:schemeClr val="accent6">
            <a:lumMod val="20000"/>
            <a:lumOff val="80000"/>
          </a:schemeClr>
        </a:solidFill>
        <a:ln>
          <a:solidFill>
            <a:schemeClr val="accent6">
              <a:lumMod val="75000"/>
            </a:schemeClr>
          </a:solidFill>
        </a:ln>
      </dgm:spPr>
      <dgm:t>
        <a:bodyPr/>
        <a:lstStyle/>
        <a:p>
          <a:r>
            <a:rPr lang="mk-MK" sz="1600" dirty="0" smtClean="0">
              <a:solidFill>
                <a:schemeClr val="tx1"/>
              </a:solidFill>
              <a:latin typeface="Arial" panose="020B0604020202020204" pitchFamily="34" charset="0"/>
              <a:cs typeface="Arial" panose="020B0604020202020204" pitchFamily="34" charset="0"/>
            </a:rPr>
            <a:t>глоба во износ од 250 евра во денарска противвредност за </a:t>
          </a:r>
          <a:r>
            <a:rPr lang="mk-MK" sz="1600" u="sng" dirty="0" smtClean="0">
              <a:solidFill>
                <a:schemeClr val="tx1"/>
              </a:solidFill>
              <a:latin typeface="Arial" panose="020B0604020202020204" pitchFamily="34" charset="0"/>
              <a:cs typeface="Arial" panose="020B0604020202020204" pitchFamily="34" charset="0"/>
            </a:rPr>
            <a:t>одговорното лице на програмата во правното лице</a:t>
          </a:r>
          <a:endParaRPr lang="en-US" sz="1600" u="sng" dirty="0">
            <a:solidFill>
              <a:schemeClr val="tx1"/>
            </a:solidFill>
            <a:latin typeface="Arial" panose="020B0604020202020204" pitchFamily="34" charset="0"/>
            <a:cs typeface="Arial" panose="020B0604020202020204" pitchFamily="34" charset="0"/>
          </a:endParaRPr>
        </a:p>
      </dgm:t>
    </dgm:pt>
    <dgm:pt modelId="{E151FC73-CD76-4A1E-A3FA-A9CE34B118AD}" type="parTrans" cxnId="{F22DD5E3-F69A-4435-92FB-18B0401A4D36}">
      <dgm:prSet/>
      <dgm:spPr/>
      <dgm:t>
        <a:bodyPr/>
        <a:lstStyle/>
        <a:p>
          <a:endParaRPr lang="en-US"/>
        </a:p>
      </dgm:t>
    </dgm:pt>
    <dgm:pt modelId="{3AFB0690-F462-474C-8D57-5D973579D958}" type="sibTrans" cxnId="{F22DD5E3-F69A-4435-92FB-18B0401A4D36}">
      <dgm:prSet/>
      <dgm:spPr/>
      <dgm:t>
        <a:bodyPr/>
        <a:lstStyle/>
        <a:p>
          <a:endParaRPr lang="en-US"/>
        </a:p>
      </dgm:t>
    </dgm:pt>
    <dgm:pt modelId="{BF1EA3CC-7346-4931-8A48-2436D447EF57}">
      <dgm:prSet phldrT="[Text]" custT="1"/>
      <dgm:spPr>
        <a:solidFill>
          <a:schemeClr val="accent2">
            <a:lumMod val="20000"/>
            <a:lumOff val="80000"/>
          </a:schemeClr>
        </a:solidFill>
        <a:ln>
          <a:solidFill>
            <a:schemeClr val="accent2">
              <a:lumMod val="60000"/>
              <a:lumOff val="40000"/>
            </a:schemeClr>
          </a:solidFill>
        </a:ln>
      </dgm:spPr>
      <dgm:t>
        <a:bodyPr/>
        <a:lstStyle/>
        <a:p>
          <a:r>
            <a:rPr lang="mk-MK" sz="1600" dirty="0" smtClean="0">
              <a:solidFill>
                <a:schemeClr val="tx1"/>
              </a:solidFill>
              <a:latin typeface="Arial" panose="020B0604020202020204" pitchFamily="34" charset="0"/>
              <a:cs typeface="Arial" panose="020B0604020202020204" pitchFamily="34" charset="0"/>
            </a:rPr>
            <a:t>глоба во износ од 500 евра во денарска противвредност за </a:t>
          </a:r>
          <a:r>
            <a:rPr lang="mk-MK" sz="1600" u="sng" dirty="0" smtClean="0">
              <a:solidFill>
                <a:schemeClr val="tx1"/>
              </a:solidFill>
              <a:latin typeface="Arial" panose="020B0604020202020204" pitchFamily="34" charset="0"/>
              <a:cs typeface="Arial" panose="020B0604020202020204" pitchFamily="34" charset="0"/>
            </a:rPr>
            <a:t>одговорното лице на програмата во правното лице</a:t>
          </a:r>
          <a:endParaRPr lang="en-US" sz="1600" u="sng" dirty="0">
            <a:solidFill>
              <a:schemeClr val="tx1"/>
            </a:solidFill>
            <a:latin typeface="Arial" panose="020B0604020202020204" pitchFamily="34" charset="0"/>
            <a:cs typeface="Arial" panose="020B0604020202020204" pitchFamily="34" charset="0"/>
          </a:endParaRPr>
        </a:p>
      </dgm:t>
    </dgm:pt>
    <dgm:pt modelId="{8A4B153F-6FAD-4F34-900F-F96317A56C46}" type="parTrans" cxnId="{7325309A-2AD7-45DC-800D-08A5B3A1AC08}">
      <dgm:prSet/>
      <dgm:spPr/>
      <dgm:t>
        <a:bodyPr/>
        <a:lstStyle/>
        <a:p>
          <a:endParaRPr lang="en-US"/>
        </a:p>
      </dgm:t>
    </dgm:pt>
    <dgm:pt modelId="{2EA24BFD-59B9-43B1-AD91-D9D9BB823812}" type="sibTrans" cxnId="{7325309A-2AD7-45DC-800D-08A5B3A1AC08}">
      <dgm:prSet/>
      <dgm:spPr/>
      <dgm:t>
        <a:bodyPr/>
        <a:lstStyle/>
        <a:p>
          <a:endParaRPr lang="en-US"/>
        </a:p>
      </dgm:t>
    </dgm:pt>
    <dgm:pt modelId="{21A30CD4-5C12-4049-80B5-90D4DB230F3B}">
      <dgm:prSet phldrT="[Text]" custT="1"/>
      <dgm:spPr>
        <a:solidFill>
          <a:schemeClr val="accent2">
            <a:lumMod val="20000"/>
            <a:lumOff val="80000"/>
          </a:schemeClr>
        </a:solidFill>
        <a:ln>
          <a:solidFill>
            <a:schemeClr val="accent2">
              <a:lumMod val="60000"/>
              <a:lumOff val="40000"/>
            </a:schemeClr>
          </a:solidFill>
        </a:ln>
      </dgm:spPr>
      <dgm:t>
        <a:bodyPr/>
        <a:lstStyle/>
        <a:p>
          <a:r>
            <a:rPr lang="mk-MK" sz="1600" u="none" dirty="0" smtClean="0">
              <a:solidFill>
                <a:schemeClr val="tx1"/>
              </a:solidFill>
              <a:latin typeface="Arial" panose="020B0604020202020204" pitchFamily="34" charset="0"/>
              <a:cs typeface="Arial" panose="020B0604020202020204" pitchFamily="34" charset="0"/>
            </a:rPr>
            <a:t>во случај на порамнување износот на глобата се намалува за 50%</a:t>
          </a:r>
          <a:r>
            <a:rPr lang="en-US" sz="1600" u="none" dirty="0" smtClean="0">
              <a:solidFill>
                <a:schemeClr val="tx1"/>
              </a:solidFill>
              <a:latin typeface="Arial" panose="020B0604020202020204" pitchFamily="34" charset="0"/>
              <a:cs typeface="Arial" panose="020B0604020202020204" pitchFamily="34" charset="0"/>
            </a:rPr>
            <a:t> </a:t>
          </a:r>
          <a:r>
            <a:rPr lang="mk-MK" sz="1600" u="none" dirty="0" smtClean="0">
              <a:solidFill>
                <a:schemeClr val="tx1"/>
              </a:solidFill>
              <a:latin typeface="Arial" panose="020B0604020202020204" pitchFamily="34" charset="0"/>
              <a:cs typeface="Arial" panose="020B0604020202020204" pitchFamily="34" charset="0"/>
            </a:rPr>
            <a:t>од пропишаниот минимум согласно ЗП.</a:t>
          </a:r>
          <a:endParaRPr lang="en-US" sz="1600" u="none" dirty="0">
            <a:solidFill>
              <a:schemeClr val="tx1"/>
            </a:solidFill>
            <a:latin typeface="Arial" panose="020B0604020202020204" pitchFamily="34" charset="0"/>
            <a:cs typeface="Arial" panose="020B0604020202020204" pitchFamily="34" charset="0"/>
          </a:endParaRPr>
        </a:p>
      </dgm:t>
    </dgm:pt>
    <dgm:pt modelId="{9D17C852-E015-4364-8991-81EA3739C13B}" type="parTrans" cxnId="{744BB518-7F18-4F07-9944-CEA42D7FEEB6}">
      <dgm:prSet/>
      <dgm:spPr/>
      <dgm:t>
        <a:bodyPr/>
        <a:lstStyle/>
        <a:p>
          <a:endParaRPr lang="en-US"/>
        </a:p>
      </dgm:t>
    </dgm:pt>
    <dgm:pt modelId="{21304085-A49B-4DBF-B2C1-0A2EE14F7381}" type="sibTrans" cxnId="{744BB518-7F18-4F07-9944-CEA42D7FEEB6}">
      <dgm:prSet/>
      <dgm:spPr/>
      <dgm:t>
        <a:bodyPr/>
        <a:lstStyle/>
        <a:p>
          <a:endParaRPr lang="en-US"/>
        </a:p>
      </dgm:t>
    </dgm:pt>
    <dgm:pt modelId="{40351D6D-4488-44DB-A9C3-6CF8E9518BB2}">
      <dgm:prSet phldrT="[Text]" custT="1"/>
      <dgm:spPr>
        <a:solidFill>
          <a:schemeClr val="accent6">
            <a:lumMod val="20000"/>
            <a:lumOff val="80000"/>
          </a:schemeClr>
        </a:solidFill>
        <a:ln>
          <a:solidFill>
            <a:schemeClr val="accent6">
              <a:lumMod val="75000"/>
            </a:schemeClr>
          </a:solidFill>
        </a:ln>
      </dgm:spPr>
      <dgm:t>
        <a:bodyPr/>
        <a:lstStyle/>
        <a:p>
          <a:r>
            <a:rPr lang="mk-MK" sz="1600" u="none" dirty="0" smtClean="0">
              <a:solidFill>
                <a:schemeClr val="tx1"/>
              </a:solidFill>
              <a:latin typeface="Arial" panose="020B0604020202020204" pitchFamily="34" charset="0"/>
              <a:cs typeface="Arial" panose="020B0604020202020204" pitchFamily="34" charset="0"/>
            </a:rPr>
            <a:t>во случај на порамнување износот на глобата се намалува за 50%</a:t>
          </a:r>
          <a:endParaRPr lang="en-US" sz="1600" u="sng" dirty="0">
            <a:solidFill>
              <a:schemeClr val="tx1"/>
            </a:solidFill>
            <a:latin typeface="Arial" panose="020B0604020202020204" pitchFamily="34" charset="0"/>
            <a:cs typeface="Arial" panose="020B0604020202020204" pitchFamily="34" charset="0"/>
          </a:endParaRPr>
        </a:p>
      </dgm:t>
    </dgm:pt>
    <dgm:pt modelId="{84AFF8BC-5A00-4372-B7C9-055EA5ACCAF9}" type="parTrans" cxnId="{5FCF94C6-2D34-4358-A295-491F3BE8B62D}">
      <dgm:prSet/>
      <dgm:spPr/>
      <dgm:t>
        <a:bodyPr/>
        <a:lstStyle/>
        <a:p>
          <a:endParaRPr lang="en-US"/>
        </a:p>
      </dgm:t>
    </dgm:pt>
    <dgm:pt modelId="{3F99421B-E049-400F-B1FF-1F061BF76633}" type="sibTrans" cxnId="{5FCF94C6-2D34-4358-A295-491F3BE8B62D}">
      <dgm:prSet/>
      <dgm:spPr/>
      <dgm:t>
        <a:bodyPr/>
        <a:lstStyle/>
        <a:p>
          <a:endParaRPr lang="en-US"/>
        </a:p>
      </dgm:t>
    </dgm:pt>
    <dgm:pt modelId="{D03996D2-437C-4598-A25B-C2C0CDDFF9C7}" type="pres">
      <dgm:prSet presAssocID="{D7AE514B-1375-44F6-AD91-97FEAF173A89}" presName="Name0" presStyleCnt="0">
        <dgm:presLayoutVars>
          <dgm:dir/>
          <dgm:animLvl val="lvl"/>
          <dgm:resizeHandles val="exact"/>
        </dgm:presLayoutVars>
      </dgm:prSet>
      <dgm:spPr/>
      <dgm:t>
        <a:bodyPr/>
        <a:lstStyle/>
        <a:p>
          <a:endParaRPr lang="en-US"/>
        </a:p>
      </dgm:t>
    </dgm:pt>
    <dgm:pt modelId="{85325688-E5B9-47D6-B8B2-1A129603D32E}" type="pres">
      <dgm:prSet presAssocID="{59D0A9DB-A7A9-4C77-B2E0-FFB2B2319A5D}" presName="linNode" presStyleCnt="0"/>
      <dgm:spPr/>
    </dgm:pt>
    <dgm:pt modelId="{6D6D5034-96BA-4440-9BFF-BFF5B3B6C910}" type="pres">
      <dgm:prSet presAssocID="{59D0A9DB-A7A9-4C77-B2E0-FFB2B2319A5D}" presName="parTx" presStyleLbl="revTx" presStyleIdx="0" presStyleCnt="2" custScaleX="118970">
        <dgm:presLayoutVars>
          <dgm:chMax val="1"/>
          <dgm:bulletEnabled val="1"/>
        </dgm:presLayoutVars>
      </dgm:prSet>
      <dgm:spPr/>
      <dgm:t>
        <a:bodyPr/>
        <a:lstStyle/>
        <a:p>
          <a:endParaRPr lang="en-US"/>
        </a:p>
      </dgm:t>
    </dgm:pt>
    <dgm:pt modelId="{7EA32E16-B532-472A-BCC4-898DC1B89647}" type="pres">
      <dgm:prSet presAssocID="{59D0A9DB-A7A9-4C77-B2E0-FFB2B2319A5D}" presName="bracket" presStyleLbl="parChTrans1D1" presStyleIdx="0" presStyleCnt="2"/>
      <dgm:spPr>
        <a:ln>
          <a:solidFill>
            <a:schemeClr val="accent2">
              <a:lumMod val="60000"/>
              <a:lumOff val="40000"/>
            </a:schemeClr>
          </a:solidFill>
        </a:ln>
      </dgm:spPr>
    </dgm:pt>
    <dgm:pt modelId="{30C8C011-E26F-4FEE-B48D-0F6AB2142891}" type="pres">
      <dgm:prSet presAssocID="{59D0A9DB-A7A9-4C77-B2E0-FFB2B2319A5D}" presName="spH" presStyleCnt="0"/>
      <dgm:spPr/>
    </dgm:pt>
    <dgm:pt modelId="{EAA2C215-A98E-4A99-9959-1780738CC81A}" type="pres">
      <dgm:prSet presAssocID="{59D0A9DB-A7A9-4C77-B2E0-FFB2B2319A5D}" presName="desTx" presStyleLbl="node1" presStyleIdx="0" presStyleCnt="2">
        <dgm:presLayoutVars>
          <dgm:bulletEnabled val="1"/>
        </dgm:presLayoutVars>
      </dgm:prSet>
      <dgm:spPr/>
      <dgm:t>
        <a:bodyPr/>
        <a:lstStyle/>
        <a:p>
          <a:endParaRPr lang="en-US"/>
        </a:p>
      </dgm:t>
    </dgm:pt>
    <dgm:pt modelId="{063B9F2F-35C6-4C62-A176-36E54BDE5E7E}" type="pres">
      <dgm:prSet presAssocID="{2057189D-A055-42F0-B2E3-5D133791D0E8}" presName="spV" presStyleCnt="0"/>
      <dgm:spPr/>
    </dgm:pt>
    <dgm:pt modelId="{EE1190CB-7F9D-4A8A-B857-6E225BDA33B2}" type="pres">
      <dgm:prSet presAssocID="{0C1A454C-A52E-4E14-8DA3-42F9C3D02ABB}" presName="linNode" presStyleCnt="0"/>
      <dgm:spPr/>
    </dgm:pt>
    <dgm:pt modelId="{DE8CB248-024B-4CB6-8A97-DED811B0DA58}" type="pres">
      <dgm:prSet presAssocID="{0C1A454C-A52E-4E14-8DA3-42F9C3D02ABB}" presName="parTx" presStyleLbl="revTx" presStyleIdx="1" presStyleCnt="2" custScaleX="124717">
        <dgm:presLayoutVars>
          <dgm:chMax val="1"/>
          <dgm:bulletEnabled val="1"/>
        </dgm:presLayoutVars>
      </dgm:prSet>
      <dgm:spPr/>
      <dgm:t>
        <a:bodyPr/>
        <a:lstStyle/>
        <a:p>
          <a:endParaRPr lang="en-US"/>
        </a:p>
      </dgm:t>
    </dgm:pt>
    <dgm:pt modelId="{407D6DFD-4E62-408F-9A25-7F7FF10F3084}" type="pres">
      <dgm:prSet presAssocID="{0C1A454C-A52E-4E14-8DA3-42F9C3D02ABB}" presName="bracket" presStyleLbl="parChTrans1D1" presStyleIdx="1" presStyleCnt="2"/>
      <dgm:spPr>
        <a:ln>
          <a:solidFill>
            <a:schemeClr val="accent6">
              <a:lumMod val="75000"/>
            </a:schemeClr>
          </a:solidFill>
        </a:ln>
      </dgm:spPr>
    </dgm:pt>
    <dgm:pt modelId="{6A2CD5C9-2508-4E0C-9CD1-682DF6519491}" type="pres">
      <dgm:prSet presAssocID="{0C1A454C-A52E-4E14-8DA3-42F9C3D02ABB}" presName="spH" presStyleCnt="0"/>
      <dgm:spPr/>
    </dgm:pt>
    <dgm:pt modelId="{262AE6EE-82EF-42B6-8307-50A99598AD60}" type="pres">
      <dgm:prSet presAssocID="{0C1A454C-A52E-4E14-8DA3-42F9C3D02ABB}" presName="desTx" presStyleLbl="node1" presStyleIdx="1" presStyleCnt="2">
        <dgm:presLayoutVars>
          <dgm:bulletEnabled val="1"/>
        </dgm:presLayoutVars>
      </dgm:prSet>
      <dgm:spPr/>
      <dgm:t>
        <a:bodyPr/>
        <a:lstStyle/>
        <a:p>
          <a:endParaRPr lang="en-US"/>
        </a:p>
      </dgm:t>
    </dgm:pt>
  </dgm:ptLst>
  <dgm:cxnLst>
    <dgm:cxn modelId="{CEBB83D9-7D9F-44BB-9CBB-37AF72895E39}" type="presOf" srcId="{40351D6D-4488-44DB-A9C3-6CF8E9518BB2}" destId="{262AE6EE-82EF-42B6-8307-50A99598AD60}" srcOrd="0" destOrd="2" presId="urn:diagrams.loki3.com/BracketList"/>
    <dgm:cxn modelId="{BF8B9418-B079-468F-A824-EF893A30AA2D}" type="presOf" srcId="{59D0A9DB-A7A9-4C77-B2E0-FFB2B2319A5D}" destId="{6D6D5034-96BA-4440-9BFF-BFF5B3B6C910}" srcOrd="0" destOrd="0" presId="urn:diagrams.loki3.com/BracketList"/>
    <dgm:cxn modelId="{4D45428C-A9AE-48D3-9FEA-2BE2938E9668}" srcId="{0C1A454C-A52E-4E14-8DA3-42F9C3D02ABB}" destId="{DCFFA24F-E471-4C3F-B479-3A8FB851BFD6}" srcOrd="0" destOrd="0" parTransId="{C22537F3-1865-4AB5-B0F2-12DD31184000}" sibTransId="{EC76E83A-18AA-45F3-9463-7956965DDF31}"/>
    <dgm:cxn modelId="{75A2AD01-EA75-44E3-A9BF-83CD2F92B953}" type="presOf" srcId="{21A30CD4-5C12-4049-80B5-90D4DB230F3B}" destId="{EAA2C215-A98E-4A99-9959-1780738CC81A}" srcOrd="0" destOrd="2" presId="urn:diagrams.loki3.com/BracketList"/>
    <dgm:cxn modelId="{210F3F29-41EC-4E47-BBF0-31A29B8CE22F}" type="presOf" srcId="{DCFFA24F-E471-4C3F-B479-3A8FB851BFD6}" destId="{262AE6EE-82EF-42B6-8307-50A99598AD60}" srcOrd="0" destOrd="0" presId="urn:diagrams.loki3.com/BracketList"/>
    <dgm:cxn modelId="{5FCF94C6-2D34-4358-A295-491F3BE8B62D}" srcId="{0C1A454C-A52E-4E14-8DA3-42F9C3D02ABB}" destId="{40351D6D-4488-44DB-A9C3-6CF8E9518BB2}" srcOrd="2" destOrd="0" parTransId="{84AFF8BC-5A00-4372-B7C9-055EA5ACCAF9}" sibTransId="{3F99421B-E049-400F-B1FF-1F061BF76633}"/>
    <dgm:cxn modelId="{7325309A-2AD7-45DC-800D-08A5B3A1AC08}" srcId="{59D0A9DB-A7A9-4C77-B2E0-FFB2B2319A5D}" destId="{BF1EA3CC-7346-4931-8A48-2436D447EF57}" srcOrd="1" destOrd="0" parTransId="{8A4B153F-6FAD-4F34-900F-F96317A56C46}" sibTransId="{2EA24BFD-59B9-43B1-AD91-D9D9BB823812}"/>
    <dgm:cxn modelId="{29DE37D6-ACD9-41A2-B840-85DB8AFB6E14}" type="presOf" srcId="{E18DA463-A474-4650-A136-D884EE1AE080}" destId="{EAA2C215-A98E-4A99-9959-1780738CC81A}" srcOrd="0" destOrd="0" presId="urn:diagrams.loki3.com/BracketList"/>
    <dgm:cxn modelId="{89715135-6B09-40C1-A1B4-38BCA429566A}" srcId="{D7AE514B-1375-44F6-AD91-97FEAF173A89}" destId="{59D0A9DB-A7A9-4C77-B2E0-FFB2B2319A5D}" srcOrd="0" destOrd="0" parTransId="{2CAAF76D-D6DD-4E22-9205-ED292186E2F3}" sibTransId="{2057189D-A055-42F0-B2E3-5D133791D0E8}"/>
    <dgm:cxn modelId="{744BB518-7F18-4F07-9944-CEA42D7FEEB6}" srcId="{59D0A9DB-A7A9-4C77-B2E0-FFB2B2319A5D}" destId="{21A30CD4-5C12-4049-80B5-90D4DB230F3B}" srcOrd="2" destOrd="0" parTransId="{9D17C852-E015-4364-8991-81EA3739C13B}" sibTransId="{21304085-A49B-4DBF-B2C1-0A2EE14F7381}"/>
    <dgm:cxn modelId="{30C5C48C-0DC8-40AF-965A-048043E0FAB6}" type="presOf" srcId="{D7AE514B-1375-44F6-AD91-97FEAF173A89}" destId="{D03996D2-437C-4598-A25B-C2C0CDDFF9C7}" srcOrd="0" destOrd="0" presId="urn:diagrams.loki3.com/BracketList"/>
    <dgm:cxn modelId="{F22DD5E3-F69A-4435-92FB-18B0401A4D36}" srcId="{0C1A454C-A52E-4E14-8DA3-42F9C3D02ABB}" destId="{D977975B-82EC-45CE-B456-3FBD9CAF4039}" srcOrd="1" destOrd="0" parTransId="{E151FC73-CD76-4A1E-A3FA-A9CE34B118AD}" sibTransId="{3AFB0690-F462-474C-8D57-5D973579D958}"/>
    <dgm:cxn modelId="{F6AF3748-09E2-4CF3-A5AD-30C65B4FD9EE}" srcId="{59D0A9DB-A7A9-4C77-B2E0-FFB2B2319A5D}" destId="{E18DA463-A474-4650-A136-D884EE1AE080}" srcOrd="0" destOrd="0" parTransId="{7E020BCB-55B1-45B7-913E-C307D196C3B4}" sibTransId="{0DFA7600-B4BC-49D9-B647-083026BD84E9}"/>
    <dgm:cxn modelId="{6AAA8D30-0D9F-4813-A139-C6655CD8E940}" type="presOf" srcId="{BF1EA3CC-7346-4931-8A48-2436D447EF57}" destId="{EAA2C215-A98E-4A99-9959-1780738CC81A}" srcOrd="0" destOrd="1" presId="urn:diagrams.loki3.com/BracketList"/>
    <dgm:cxn modelId="{6C20B1AD-7C5E-477C-8DB6-074F74B6BEE6}" srcId="{D7AE514B-1375-44F6-AD91-97FEAF173A89}" destId="{0C1A454C-A52E-4E14-8DA3-42F9C3D02ABB}" srcOrd="1" destOrd="0" parTransId="{A0FB2A34-BE89-473D-A669-DF11998A7F9A}" sibTransId="{110D40CF-882A-4ED5-9817-75FAE9A8A862}"/>
    <dgm:cxn modelId="{64EBE635-500F-44E4-994F-F0F8C6ABF65C}" type="presOf" srcId="{D977975B-82EC-45CE-B456-3FBD9CAF4039}" destId="{262AE6EE-82EF-42B6-8307-50A99598AD60}" srcOrd="0" destOrd="1" presId="urn:diagrams.loki3.com/BracketList"/>
    <dgm:cxn modelId="{4878AAAD-2135-42CC-A284-FAF17E3964BB}" type="presOf" srcId="{0C1A454C-A52E-4E14-8DA3-42F9C3D02ABB}" destId="{DE8CB248-024B-4CB6-8A97-DED811B0DA58}" srcOrd="0" destOrd="0" presId="urn:diagrams.loki3.com/BracketList"/>
    <dgm:cxn modelId="{D5E924B0-C4F8-4DE6-8764-E587B8563CC1}" type="presParOf" srcId="{D03996D2-437C-4598-A25B-C2C0CDDFF9C7}" destId="{85325688-E5B9-47D6-B8B2-1A129603D32E}" srcOrd="0" destOrd="0" presId="urn:diagrams.loki3.com/BracketList"/>
    <dgm:cxn modelId="{420BC7E9-1DD0-4BBC-8931-DA28A4BCD0A4}" type="presParOf" srcId="{85325688-E5B9-47D6-B8B2-1A129603D32E}" destId="{6D6D5034-96BA-4440-9BFF-BFF5B3B6C910}" srcOrd="0" destOrd="0" presId="urn:diagrams.loki3.com/BracketList"/>
    <dgm:cxn modelId="{9FFE74D2-F833-4DE1-A166-2BABC33023F3}" type="presParOf" srcId="{85325688-E5B9-47D6-B8B2-1A129603D32E}" destId="{7EA32E16-B532-472A-BCC4-898DC1B89647}" srcOrd="1" destOrd="0" presId="urn:diagrams.loki3.com/BracketList"/>
    <dgm:cxn modelId="{11125B19-77B4-4954-971A-B1849854C531}" type="presParOf" srcId="{85325688-E5B9-47D6-B8B2-1A129603D32E}" destId="{30C8C011-E26F-4FEE-B48D-0F6AB2142891}" srcOrd="2" destOrd="0" presId="urn:diagrams.loki3.com/BracketList"/>
    <dgm:cxn modelId="{2FDE6B83-D73A-4EC6-9F25-32B7FF1860CD}" type="presParOf" srcId="{85325688-E5B9-47D6-B8B2-1A129603D32E}" destId="{EAA2C215-A98E-4A99-9959-1780738CC81A}" srcOrd="3" destOrd="0" presId="urn:diagrams.loki3.com/BracketList"/>
    <dgm:cxn modelId="{D612D73E-2D08-43CA-9610-5FD5FE671723}" type="presParOf" srcId="{D03996D2-437C-4598-A25B-C2C0CDDFF9C7}" destId="{063B9F2F-35C6-4C62-A176-36E54BDE5E7E}" srcOrd="1" destOrd="0" presId="urn:diagrams.loki3.com/BracketList"/>
    <dgm:cxn modelId="{17C0D9AD-F570-4769-92FE-F7930D6422DB}" type="presParOf" srcId="{D03996D2-437C-4598-A25B-C2C0CDDFF9C7}" destId="{EE1190CB-7F9D-4A8A-B857-6E225BDA33B2}" srcOrd="2" destOrd="0" presId="urn:diagrams.loki3.com/BracketList"/>
    <dgm:cxn modelId="{B9F989D5-1270-43D8-A61B-31C2146F292F}" type="presParOf" srcId="{EE1190CB-7F9D-4A8A-B857-6E225BDA33B2}" destId="{DE8CB248-024B-4CB6-8A97-DED811B0DA58}" srcOrd="0" destOrd="0" presId="urn:diagrams.loki3.com/BracketList"/>
    <dgm:cxn modelId="{0000AA43-015F-472D-8BBA-0944B5F423B3}" type="presParOf" srcId="{EE1190CB-7F9D-4A8A-B857-6E225BDA33B2}" destId="{407D6DFD-4E62-408F-9A25-7F7FF10F3084}" srcOrd="1" destOrd="0" presId="urn:diagrams.loki3.com/BracketList"/>
    <dgm:cxn modelId="{C81BF5C2-0E36-47DD-8251-1CBFD65538BF}" type="presParOf" srcId="{EE1190CB-7F9D-4A8A-B857-6E225BDA33B2}" destId="{6A2CD5C9-2508-4E0C-9CD1-682DF6519491}" srcOrd="2" destOrd="0" presId="urn:diagrams.loki3.com/BracketList"/>
    <dgm:cxn modelId="{7BCF4127-FF8E-45C3-A9F5-E91CBB86B907}" type="presParOf" srcId="{EE1190CB-7F9D-4A8A-B857-6E225BDA33B2}" destId="{262AE6EE-82EF-42B6-8307-50A99598AD60}"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A5DA53-CEDF-43B2-B2F6-0F77E91295A4}" type="doc">
      <dgm:prSet loTypeId="urn:microsoft.com/office/officeart/2005/8/layout/hList3" loCatId="list" qsTypeId="urn:microsoft.com/office/officeart/2005/8/quickstyle/simple5" qsCatId="simple" csTypeId="urn:microsoft.com/office/officeart/2005/8/colors/colorful2" csCatId="colorful" phldr="1"/>
      <dgm:spPr/>
      <dgm:t>
        <a:bodyPr/>
        <a:lstStyle/>
        <a:p>
          <a:endParaRPr lang="en-US"/>
        </a:p>
      </dgm:t>
    </dgm:pt>
    <dgm:pt modelId="{9385542A-29DC-44E4-8E73-24EBA20BFECE}">
      <dgm:prSet phldrT="[Text]" custT="1"/>
      <dgm:spPr>
        <a:solidFill>
          <a:schemeClr val="bg2"/>
        </a:solidFill>
        <a:ln>
          <a:solidFill>
            <a:schemeClr val="bg2">
              <a:lumMod val="10000"/>
            </a:schemeClr>
          </a:solidFill>
        </a:ln>
      </dgm:spPr>
      <dgm:t>
        <a:bodyPr/>
        <a:lstStyle/>
        <a:p>
          <a:r>
            <a:rPr lang="mk-MK" sz="1800" b="1" i="1" dirty="0" smtClean="0">
              <a:solidFill>
                <a:schemeClr val="tx1"/>
              </a:solidFill>
              <a:effectLst/>
              <a:latin typeface="Arial" panose="020B0604020202020204" pitchFamily="34" charset="0"/>
              <a:cs typeface="Arial" panose="020B0604020202020204" pitchFamily="34" charset="0"/>
            </a:rPr>
            <a:t>Период  - од 01.01.2020 г. до 31.12.2022 г.</a:t>
          </a:r>
          <a:endParaRPr lang="en-US" sz="1800" b="1" dirty="0">
            <a:solidFill>
              <a:schemeClr val="tx1"/>
            </a:solidFill>
            <a:effectLst/>
            <a:latin typeface="Arial" panose="020B0604020202020204" pitchFamily="34" charset="0"/>
            <a:cs typeface="Arial" panose="020B0604020202020204" pitchFamily="34" charset="0"/>
          </a:endParaRPr>
        </a:p>
      </dgm:t>
    </dgm:pt>
    <dgm:pt modelId="{839BDC2B-D4CF-4542-8D49-01D66AD7008D}" type="parTrans" cxnId="{573444C7-9FD5-487D-BFE3-4C9F7C95937A}">
      <dgm:prSet/>
      <dgm:spPr/>
      <dgm:t>
        <a:bodyPr/>
        <a:lstStyle/>
        <a:p>
          <a:endParaRPr lang="en-US"/>
        </a:p>
      </dgm:t>
    </dgm:pt>
    <dgm:pt modelId="{9CE51253-F669-4B05-9D78-BBC19BD02B3F}" type="sibTrans" cxnId="{573444C7-9FD5-487D-BFE3-4C9F7C95937A}">
      <dgm:prSet/>
      <dgm:spPr/>
      <dgm:t>
        <a:bodyPr/>
        <a:lstStyle/>
        <a:p>
          <a:endParaRPr lang="en-US"/>
        </a:p>
      </dgm:t>
    </dgm:pt>
    <dgm:pt modelId="{E18814D3-E027-4045-A4AA-1722A130CF97}">
      <dgm:prSet phldrT="[Text]"/>
      <dgm:spPr>
        <a:solidFill>
          <a:schemeClr val="accent6">
            <a:lumMod val="20000"/>
            <a:lumOff val="80000"/>
          </a:schemeClr>
        </a:solidFill>
        <a:ln>
          <a:solidFill>
            <a:schemeClr val="accent6">
              <a:lumMod val="75000"/>
            </a:schemeClr>
          </a:solidFill>
        </a:ln>
      </dgm:spPr>
      <dgm:t>
        <a:bodyPr/>
        <a:lstStyle/>
        <a:p>
          <a:pPr algn="l"/>
          <a:r>
            <a:rPr lang="en-US" b="1" u="none" dirty="0" smtClean="0">
              <a:solidFill>
                <a:schemeClr val="tx1"/>
              </a:solidFill>
              <a:latin typeface="Arial" panose="020B0604020202020204" pitchFamily="34" charset="0"/>
              <a:cs typeface="Arial" panose="020B0604020202020204" pitchFamily="34" charset="0"/>
            </a:rPr>
            <a:t>*</a:t>
          </a:r>
          <a:r>
            <a:rPr lang="mk-MK" b="1" u="none" dirty="0" smtClean="0">
              <a:solidFill>
                <a:schemeClr val="tx1"/>
              </a:solidFill>
              <a:latin typeface="Arial" panose="020B0604020202020204" pitchFamily="34" charset="0"/>
              <a:cs typeface="Arial" panose="020B0604020202020204" pitchFamily="34" charset="0"/>
            </a:rPr>
            <a:t>Изречени вкупно 143 мерки – јавни опомени против радиодифузери</a:t>
          </a:r>
          <a:r>
            <a:rPr lang="mk-MK" b="0" u="none" dirty="0" smtClean="0">
              <a:solidFill>
                <a:schemeClr val="bg2">
                  <a:lumMod val="25000"/>
                </a:schemeClr>
              </a:solidFill>
              <a:latin typeface="Arial" panose="020B0604020202020204" pitchFamily="34" charset="0"/>
              <a:cs typeface="Arial" panose="020B0604020202020204" pitchFamily="34" charset="0"/>
            </a:rPr>
            <a:t>, од кои најчести се за:</a:t>
          </a:r>
        </a:p>
        <a:p>
          <a:pPr algn="ctr"/>
          <a:endParaRPr lang="mk-MK" b="1" u="none" dirty="0" smtClean="0">
            <a:solidFill>
              <a:schemeClr val="bg2">
                <a:lumMod val="25000"/>
              </a:schemeClr>
            </a:solidFill>
            <a:latin typeface="Arial" panose="020B0604020202020204" pitchFamily="34" charset="0"/>
            <a:cs typeface="Arial" panose="020B0604020202020204" pitchFamily="34" charset="0"/>
          </a:endParaRPr>
        </a:p>
        <a:p>
          <a:pPr algn="l"/>
          <a:r>
            <a:rPr lang="mk-MK" b="1" u="none" dirty="0" smtClean="0">
              <a:solidFill>
                <a:schemeClr val="tx1"/>
              </a:solidFill>
              <a:latin typeface="Arial" panose="020B0604020202020204" pitchFamily="34" charset="0"/>
              <a:cs typeface="Arial" panose="020B0604020202020204" pitchFamily="34" charset="0"/>
            </a:rPr>
            <a:t>- член 50 од ЗАВМУ </a:t>
          </a:r>
          <a:r>
            <a:rPr lang="mk-MK" b="1" u="none" dirty="0" smtClean="0">
              <a:solidFill>
                <a:schemeClr val="bg2">
                  <a:lumMod val="25000"/>
                </a:schemeClr>
              </a:solidFill>
              <a:latin typeface="Arial" panose="020B0604020202020204" pitchFamily="34" charset="0"/>
              <a:cs typeface="Arial" panose="020B0604020202020204" pitchFamily="34" charset="0"/>
            </a:rPr>
            <a:t>– </a:t>
          </a:r>
          <a:r>
            <a:rPr lang="mk-MK" b="0" u="none" dirty="0" smtClean="0">
              <a:solidFill>
                <a:schemeClr val="bg2">
                  <a:lumMod val="25000"/>
                </a:schemeClr>
              </a:solidFill>
              <a:latin typeface="Arial" panose="020B0604020202020204" pitchFamily="34" charset="0"/>
              <a:cs typeface="Arial" panose="020B0604020202020204" pitchFamily="34" charset="0"/>
            </a:rPr>
            <a:t>26 опомени (заштита на малолетници) </a:t>
          </a:r>
        </a:p>
        <a:p>
          <a:pPr algn="l"/>
          <a:r>
            <a:rPr lang="mk-MK" b="1" u="none" dirty="0" smtClean="0">
              <a:solidFill>
                <a:schemeClr val="tx1"/>
              </a:solidFill>
              <a:latin typeface="Arial" panose="020B0604020202020204" pitchFamily="34" charset="0"/>
              <a:cs typeface="Arial" panose="020B0604020202020204" pitchFamily="34" charset="0"/>
            </a:rPr>
            <a:t>- член 92 од ЗАВМУ </a:t>
          </a:r>
          <a:r>
            <a:rPr lang="mk-MK" b="1" u="none" dirty="0" smtClean="0">
              <a:solidFill>
                <a:schemeClr val="bg2">
                  <a:lumMod val="25000"/>
                </a:schemeClr>
              </a:solidFill>
              <a:latin typeface="Arial" panose="020B0604020202020204" pitchFamily="34" charset="0"/>
              <a:cs typeface="Arial" panose="020B0604020202020204" pitchFamily="34" charset="0"/>
            </a:rPr>
            <a:t>– </a:t>
          </a:r>
          <a:r>
            <a:rPr lang="mk-MK" b="0" u="none" dirty="0" smtClean="0">
              <a:solidFill>
                <a:schemeClr val="bg2">
                  <a:lumMod val="25000"/>
                </a:schemeClr>
              </a:solidFill>
              <a:latin typeface="Arial" panose="020B0604020202020204" pitchFamily="34" charset="0"/>
              <a:cs typeface="Arial" panose="020B0604020202020204" pitchFamily="34" charset="0"/>
            </a:rPr>
            <a:t>25 опомени (македонски дела)</a:t>
          </a:r>
          <a:endParaRPr lang="en-US" b="0" u="none" dirty="0">
            <a:solidFill>
              <a:schemeClr val="bg2">
                <a:lumMod val="25000"/>
              </a:schemeClr>
            </a:solidFill>
          </a:endParaRPr>
        </a:p>
      </dgm:t>
    </dgm:pt>
    <dgm:pt modelId="{0BA5B96D-068F-4F40-BC54-A80CB80C5D09}" type="parTrans" cxnId="{4207F73B-78A3-4D34-805B-CB5C35FD9D99}">
      <dgm:prSet/>
      <dgm:spPr/>
      <dgm:t>
        <a:bodyPr/>
        <a:lstStyle/>
        <a:p>
          <a:endParaRPr lang="en-US"/>
        </a:p>
      </dgm:t>
    </dgm:pt>
    <dgm:pt modelId="{BC977B1B-292C-4C96-AC59-5B0AB1CF90D2}" type="sibTrans" cxnId="{4207F73B-78A3-4D34-805B-CB5C35FD9D99}">
      <dgm:prSet/>
      <dgm:spPr/>
      <dgm:t>
        <a:bodyPr/>
        <a:lstStyle/>
        <a:p>
          <a:endParaRPr lang="en-US"/>
        </a:p>
      </dgm:t>
    </dgm:pt>
    <dgm:pt modelId="{9B623771-DAB2-4780-8BE4-7F49B176D04B}">
      <dgm:prSet phldrT="[Text]"/>
      <dgm:spPr>
        <a:solidFill>
          <a:schemeClr val="accent4">
            <a:lumMod val="20000"/>
            <a:lumOff val="80000"/>
          </a:schemeClr>
        </a:solidFill>
        <a:ln>
          <a:solidFill>
            <a:schemeClr val="accent4">
              <a:lumMod val="75000"/>
            </a:schemeClr>
          </a:solidFill>
        </a:ln>
      </dgm:spPr>
      <dgm:t>
        <a:bodyPr/>
        <a:lstStyle/>
        <a:p>
          <a:pPr algn="l"/>
          <a:r>
            <a:rPr lang="mk-MK" b="1" dirty="0" smtClean="0">
              <a:solidFill>
                <a:schemeClr val="tx1"/>
              </a:solidFill>
              <a:latin typeface="Arial" panose="020B0604020202020204" pitchFamily="34" charset="0"/>
              <a:cs typeface="Arial" panose="020B0604020202020204" pitchFamily="34" charset="0"/>
            </a:rPr>
            <a:t>*</a:t>
          </a:r>
          <a:r>
            <a:rPr lang="mk-MK" b="1" dirty="0" smtClean="0">
              <a:latin typeface="Arial" panose="020B0604020202020204" pitchFamily="34" charset="0"/>
              <a:cs typeface="Arial" panose="020B0604020202020204" pitchFamily="34" charset="0"/>
            </a:rPr>
            <a:t> </a:t>
          </a:r>
          <a:r>
            <a:rPr lang="mk-MK" b="1" dirty="0" smtClean="0">
              <a:solidFill>
                <a:schemeClr val="tx1"/>
              </a:solidFill>
              <a:latin typeface="Arial" panose="020B0604020202020204" pitchFamily="34" charset="0"/>
              <a:cs typeface="Arial" panose="020B0604020202020204" pitchFamily="34" charset="0"/>
            </a:rPr>
            <a:t>Останати чести прекршувања:</a:t>
          </a:r>
          <a:r>
            <a:rPr lang="mk-MK" b="1" dirty="0" smtClean="0">
              <a:solidFill>
                <a:schemeClr val="bg2">
                  <a:lumMod val="25000"/>
                </a:schemeClr>
              </a:solidFill>
              <a:latin typeface="Arial" panose="020B0604020202020204" pitchFamily="34" charset="0"/>
              <a:cs typeface="Arial" panose="020B0604020202020204" pitchFamily="34" charset="0"/>
            </a:rPr>
            <a:t> </a:t>
          </a:r>
        </a:p>
        <a:p>
          <a:pPr algn="l"/>
          <a:endParaRPr lang="mk-MK" b="1" u="none" dirty="0" smtClean="0">
            <a:solidFill>
              <a:schemeClr val="bg2">
                <a:lumMod val="25000"/>
              </a:schemeClr>
            </a:solidFill>
            <a:latin typeface="Arial" panose="020B0604020202020204" pitchFamily="34" charset="0"/>
            <a:cs typeface="Arial" panose="020B0604020202020204" pitchFamily="34" charset="0"/>
          </a:endParaRPr>
        </a:p>
        <a:p>
          <a:pPr algn="l"/>
          <a:r>
            <a:rPr lang="mk-MK" b="1" u="none" dirty="0" smtClean="0">
              <a:solidFill>
                <a:schemeClr val="tx1"/>
              </a:solidFill>
              <a:latin typeface="Arial" panose="020B0604020202020204" pitchFamily="34" charset="0"/>
              <a:cs typeface="Arial" panose="020B0604020202020204" pitchFamily="34" charset="0"/>
            </a:rPr>
            <a:t>- член 64 став 1 од ЗАВМУ </a:t>
          </a:r>
          <a:r>
            <a:rPr lang="mk-MK" b="1" u="none" dirty="0" smtClean="0">
              <a:solidFill>
                <a:schemeClr val="bg2">
                  <a:lumMod val="25000"/>
                </a:schemeClr>
              </a:solidFill>
              <a:latin typeface="Arial" panose="020B0604020202020204" pitchFamily="34" charset="0"/>
              <a:cs typeface="Arial" panose="020B0604020202020204" pitchFamily="34" charset="0"/>
            </a:rPr>
            <a:t>– </a:t>
          </a:r>
          <a:r>
            <a:rPr lang="mk-MK" b="0" u="none" dirty="0" smtClean="0">
              <a:solidFill>
                <a:schemeClr val="bg2">
                  <a:lumMod val="25000"/>
                </a:schemeClr>
              </a:solidFill>
              <a:latin typeface="Arial" panose="020B0604020202020204" pitchFamily="34" charset="0"/>
              <a:cs typeface="Arial" panose="020B0604020202020204" pitchFamily="34" charset="0"/>
            </a:rPr>
            <a:t>19 опомени (јазик на емитување) </a:t>
          </a:r>
        </a:p>
        <a:p>
          <a:pPr algn="l"/>
          <a:r>
            <a:rPr lang="mk-MK" b="1" u="none" dirty="0" smtClean="0">
              <a:solidFill>
                <a:schemeClr val="bg2">
                  <a:lumMod val="25000"/>
                </a:schemeClr>
              </a:solidFill>
              <a:latin typeface="Arial" panose="020B0604020202020204" pitchFamily="34" charset="0"/>
              <a:cs typeface="Arial" panose="020B0604020202020204" pitchFamily="34" charset="0"/>
            </a:rPr>
            <a:t>- </a:t>
          </a:r>
          <a:r>
            <a:rPr lang="mk-MK" b="1" u="none" dirty="0" smtClean="0">
              <a:solidFill>
                <a:schemeClr val="tx1"/>
              </a:solidFill>
              <a:latin typeface="Arial" panose="020B0604020202020204" pitchFamily="34" charset="0"/>
              <a:cs typeface="Arial" panose="020B0604020202020204" pitchFamily="34" charset="0"/>
            </a:rPr>
            <a:t>член 14 од ЗМ </a:t>
          </a:r>
          <a:r>
            <a:rPr lang="mk-MK" b="1" u="none" dirty="0" smtClean="0">
              <a:solidFill>
                <a:schemeClr val="bg2">
                  <a:lumMod val="25000"/>
                </a:schemeClr>
              </a:solidFill>
              <a:latin typeface="Arial" panose="020B0604020202020204" pitchFamily="34" charset="0"/>
              <a:cs typeface="Arial" panose="020B0604020202020204" pitchFamily="34" charset="0"/>
            </a:rPr>
            <a:t>– </a:t>
          </a:r>
          <a:r>
            <a:rPr lang="mk-MK" b="0" u="none" dirty="0" smtClean="0">
              <a:solidFill>
                <a:schemeClr val="bg2">
                  <a:lumMod val="25000"/>
                </a:schemeClr>
              </a:solidFill>
              <a:latin typeface="Arial" panose="020B0604020202020204" pitchFamily="34" charset="0"/>
              <a:cs typeface="Arial" panose="020B0604020202020204" pitchFamily="34" charset="0"/>
            </a:rPr>
            <a:t>18 опомени (импресум)</a:t>
          </a:r>
        </a:p>
        <a:p>
          <a:pPr algn="l"/>
          <a:r>
            <a:rPr lang="mk-MK" b="1" u="none" dirty="0" smtClean="0">
              <a:solidFill>
                <a:schemeClr val="bg2">
                  <a:lumMod val="25000"/>
                </a:schemeClr>
              </a:solidFill>
              <a:latin typeface="Arial" panose="020B0604020202020204" pitchFamily="34" charset="0"/>
              <a:cs typeface="Arial" panose="020B0604020202020204" pitchFamily="34" charset="0"/>
            </a:rPr>
            <a:t>- </a:t>
          </a:r>
          <a:r>
            <a:rPr lang="mk-MK" b="1" u="none" dirty="0" smtClean="0">
              <a:solidFill>
                <a:schemeClr val="tx1"/>
              </a:solidFill>
              <a:latin typeface="Arial" panose="020B0604020202020204" pitchFamily="34" charset="0"/>
              <a:cs typeface="Arial" panose="020B0604020202020204" pitchFamily="34" charset="0"/>
            </a:rPr>
            <a:t>член 51 став 1 од ЗАВМУ </a:t>
          </a:r>
          <a:r>
            <a:rPr lang="mk-MK" b="1" u="none" dirty="0" smtClean="0">
              <a:solidFill>
                <a:schemeClr val="bg2">
                  <a:lumMod val="25000"/>
                </a:schemeClr>
              </a:solidFill>
              <a:latin typeface="Arial" panose="020B0604020202020204" pitchFamily="34" charset="0"/>
              <a:cs typeface="Arial" panose="020B0604020202020204" pitchFamily="34" charset="0"/>
            </a:rPr>
            <a:t>– </a:t>
          </a:r>
          <a:r>
            <a:rPr lang="mk-MK" b="0" u="none" dirty="0" smtClean="0">
              <a:solidFill>
                <a:schemeClr val="bg2">
                  <a:lumMod val="25000"/>
                </a:schemeClr>
              </a:solidFill>
              <a:latin typeface="Arial" panose="020B0604020202020204" pitchFamily="34" charset="0"/>
              <a:cs typeface="Arial" panose="020B0604020202020204" pitchFamily="34" charset="0"/>
            </a:rPr>
            <a:t>17 опомени (информации за корисниците)</a:t>
          </a:r>
        </a:p>
        <a:p>
          <a:pPr algn="l"/>
          <a:r>
            <a:rPr lang="mk-MK" b="1" u="none" dirty="0" smtClean="0">
              <a:solidFill>
                <a:schemeClr val="tx1"/>
              </a:solidFill>
              <a:latin typeface="Arial" panose="020B0604020202020204" pitchFamily="34" charset="0"/>
              <a:cs typeface="Arial" panose="020B0604020202020204" pitchFamily="34" charset="0"/>
            </a:rPr>
            <a:t>- член 15 од ЗМ </a:t>
          </a:r>
          <a:r>
            <a:rPr lang="mk-MK" b="1" u="none" dirty="0" smtClean="0">
              <a:solidFill>
                <a:schemeClr val="bg2">
                  <a:lumMod val="25000"/>
                </a:schemeClr>
              </a:solidFill>
              <a:latin typeface="Arial" panose="020B0604020202020204" pitchFamily="34" charset="0"/>
              <a:cs typeface="Arial" panose="020B0604020202020204" pitchFamily="34" charset="0"/>
            </a:rPr>
            <a:t>– </a:t>
          </a:r>
          <a:r>
            <a:rPr lang="mk-MK" b="0" u="none" dirty="0" smtClean="0">
              <a:solidFill>
                <a:schemeClr val="bg2">
                  <a:lumMod val="25000"/>
                </a:schemeClr>
              </a:solidFill>
              <a:latin typeface="Arial" panose="020B0604020202020204" pitchFamily="34" charset="0"/>
              <a:cs typeface="Arial" panose="020B0604020202020204" pitchFamily="34" charset="0"/>
            </a:rPr>
            <a:t>7 опомени (транспарентност </a:t>
          </a:r>
          <a:r>
            <a:rPr lang="mk-MK" b="0" dirty="0" smtClean="0">
              <a:solidFill>
                <a:schemeClr val="bg2">
                  <a:lumMod val="25000"/>
                </a:schemeClr>
              </a:solidFill>
              <a:latin typeface="Arial" panose="020B0604020202020204" pitchFamily="34" charset="0"/>
              <a:cs typeface="Arial" panose="020B0604020202020204" pitchFamily="34" charset="0"/>
            </a:rPr>
            <a:t>на сопственост)</a:t>
          </a:r>
        </a:p>
        <a:p>
          <a:pPr algn="l"/>
          <a:endParaRPr lang="mk-MK" b="1" dirty="0" smtClean="0">
            <a:solidFill>
              <a:schemeClr val="bg2">
                <a:lumMod val="25000"/>
              </a:schemeClr>
            </a:solidFill>
            <a:latin typeface="Arial" panose="020B0604020202020204" pitchFamily="34" charset="0"/>
            <a:cs typeface="Arial" panose="020B0604020202020204" pitchFamily="34" charset="0"/>
          </a:endParaRPr>
        </a:p>
      </dgm:t>
    </dgm:pt>
    <dgm:pt modelId="{CE1EA24B-5F94-4D30-BD8E-86D86AB441E3}" type="parTrans" cxnId="{6653652F-FF34-4975-8266-7FCE8879573C}">
      <dgm:prSet/>
      <dgm:spPr/>
      <dgm:t>
        <a:bodyPr/>
        <a:lstStyle/>
        <a:p>
          <a:endParaRPr lang="en-US"/>
        </a:p>
      </dgm:t>
    </dgm:pt>
    <dgm:pt modelId="{F08CF5DA-4937-41FD-B37C-DFE0365C9CE3}" type="sibTrans" cxnId="{6653652F-FF34-4975-8266-7FCE8879573C}">
      <dgm:prSet/>
      <dgm:spPr/>
      <dgm:t>
        <a:bodyPr/>
        <a:lstStyle/>
        <a:p>
          <a:endParaRPr lang="en-US"/>
        </a:p>
      </dgm:t>
    </dgm:pt>
    <dgm:pt modelId="{7AA6EBAD-89A3-49D7-B166-77F18648D184}">
      <dgm:prSet phldrT="[Text]"/>
      <dgm:spPr>
        <a:solidFill>
          <a:schemeClr val="accent2">
            <a:lumMod val="20000"/>
            <a:lumOff val="80000"/>
          </a:schemeClr>
        </a:solidFill>
        <a:ln>
          <a:solidFill>
            <a:schemeClr val="accent2">
              <a:lumMod val="75000"/>
            </a:schemeClr>
          </a:solidFill>
        </a:ln>
      </dgm:spPr>
      <dgm:t>
        <a:bodyPr/>
        <a:lstStyle/>
        <a:p>
          <a:pPr algn="l"/>
          <a:r>
            <a:rPr lang="ru-RU" b="1" dirty="0" smtClean="0">
              <a:solidFill>
                <a:schemeClr val="bg2">
                  <a:lumMod val="25000"/>
                </a:schemeClr>
              </a:solidFill>
              <a:latin typeface="Arial" panose="020B0604020202020204" pitchFamily="34" charset="0"/>
              <a:cs typeface="Arial" panose="020B0604020202020204" pitchFamily="34" charset="0"/>
            </a:rPr>
            <a:t>* </a:t>
          </a:r>
          <a:r>
            <a:rPr lang="ru-RU" b="0" dirty="0" smtClean="0">
              <a:solidFill>
                <a:schemeClr val="bg2">
                  <a:lumMod val="25000"/>
                </a:schemeClr>
              </a:solidFill>
              <a:latin typeface="Arial" panose="020B0604020202020204" pitchFamily="34" charset="0"/>
              <a:cs typeface="Arial" panose="020B0604020202020204" pitchFamily="34" charset="0"/>
            </a:rPr>
            <a:t>Поведени </a:t>
          </a:r>
          <a:r>
            <a:rPr lang="ru-RU" b="0" u="none" dirty="0" smtClean="0">
              <a:solidFill>
                <a:schemeClr val="bg2">
                  <a:lumMod val="25000"/>
                </a:schemeClr>
              </a:solidFill>
              <a:latin typeface="Arial" panose="020B0604020202020204" pitchFamily="34" charset="0"/>
              <a:cs typeface="Arial" panose="020B0604020202020204" pitchFamily="34" charset="0"/>
            </a:rPr>
            <a:t>се</a:t>
          </a:r>
          <a:r>
            <a:rPr lang="ru-RU" b="1" u="none" dirty="0" smtClean="0">
              <a:solidFill>
                <a:schemeClr val="bg2">
                  <a:lumMod val="25000"/>
                </a:schemeClr>
              </a:solidFill>
              <a:latin typeface="Arial" panose="020B0604020202020204" pitchFamily="34" charset="0"/>
              <a:cs typeface="Arial" panose="020B0604020202020204" pitchFamily="34" charset="0"/>
            </a:rPr>
            <a:t> </a:t>
          </a:r>
          <a:r>
            <a:rPr lang="ru-RU" b="1" u="none" dirty="0" smtClean="0">
              <a:solidFill>
                <a:schemeClr val="tx1"/>
              </a:solidFill>
              <a:latin typeface="Arial" panose="020B0604020202020204" pitchFamily="34" charset="0"/>
              <a:cs typeface="Arial" panose="020B0604020202020204" pitchFamily="34" charset="0"/>
            </a:rPr>
            <a:t>вкупно </a:t>
          </a:r>
          <a:r>
            <a:rPr lang="en-US" b="1" u="none" dirty="0" smtClean="0">
              <a:solidFill>
                <a:schemeClr val="tx1"/>
              </a:solidFill>
              <a:latin typeface="Arial" panose="020B0604020202020204" pitchFamily="34" charset="0"/>
              <a:cs typeface="Arial" panose="020B0604020202020204" pitchFamily="34" charset="0"/>
            </a:rPr>
            <a:t>17</a:t>
          </a:r>
          <a:r>
            <a:rPr lang="ru-RU" b="1" u="none" dirty="0" smtClean="0">
              <a:solidFill>
                <a:schemeClr val="tx1"/>
              </a:solidFill>
              <a:latin typeface="Arial" panose="020B0604020202020204" pitchFamily="34" charset="0"/>
              <a:cs typeface="Arial" panose="020B0604020202020204" pitchFamily="34" charset="0"/>
            </a:rPr>
            <a:t> </a:t>
          </a:r>
          <a:r>
            <a:rPr lang="ru-RU" b="1" u="none" dirty="0" smtClean="0">
              <a:solidFill>
                <a:schemeClr val="tx1"/>
              </a:solidFill>
              <a:latin typeface="Arial" panose="020B0604020202020204" pitchFamily="34" charset="0"/>
              <a:cs typeface="Arial" panose="020B0604020202020204" pitchFamily="34" charset="0"/>
            </a:rPr>
            <a:t>прекршочни постапки</a:t>
          </a:r>
          <a:r>
            <a:rPr lang="ru-RU" b="1" dirty="0" smtClean="0">
              <a:solidFill>
                <a:schemeClr val="tx1"/>
              </a:solidFill>
              <a:latin typeface="Arial" panose="020B0604020202020204" pitchFamily="34" charset="0"/>
              <a:cs typeface="Arial" panose="020B0604020202020204" pitchFamily="34" charset="0"/>
            </a:rPr>
            <a:t>: </a:t>
          </a:r>
        </a:p>
        <a:p>
          <a:pPr algn="l"/>
          <a:r>
            <a:rPr lang="ru-RU" b="1" u="none" dirty="0" smtClean="0">
              <a:solidFill>
                <a:schemeClr val="tx1"/>
              </a:solidFill>
              <a:latin typeface="Arial" panose="020B0604020202020204" pitchFamily="34" charset="0"/>
              <a:cs typeface="Arial" panose="020B0604020202020204" pitchFamily="34" charset="0"/>
            </a:rPr>
            <a:t>17 прекршочни постапки </a:t>
          </a:r>
          <a:r>
            <a:rPr lang="ru-RU" b="0" dirty="0" smtClean="0">
              <a:solidFill>
                <a:schemeClr val="bg2">
                  <a:lumMod val="25000"/>
                </a:schemeClr>
              </a:solidFill>
              <a:latin typeface="Arial" panose="020B0604020202020204" pitchFamily="34" charset="0"/>
              <a:cs typeface="Arial" panose="020B0604020202020204" pitchFamily="34" charset="0"/>
            </a:rPr>
            <a:t>против радиодифузери, од кои</a:t>
          </a:r>
          <a:r>
            <a:rPr lang="ru-RU" b="1" dirty="0" smtClean="0">
              <a:solidFill>
                <a:schemeClr val="bg2">
                  <a:lumMod val="25000"/>
                </a:schemeClr>
              </a:solidFill>
              <a:latin typeface="Arial" panose="020B0604020202020204" pitchFamily="34" charset="0"/>
              <a:cs typeface="Arial" panose="020B0604020202020204" pitchFamily="34" charset="0"/>
            </a:rPr>
            <a:t> </a:t>
          </a:r>
          <a:r>
            <a:rPr lang="ru-RU" b="1" dirty="0" smtClean="0">
              <a:solidFill>
                <a:schemeClr val="tx1"/>
              </a:solidFill>
              <a:latin typeface="Arial" panose="020B0604020202020204" pitchFamily="34" charset="0"/>
              <a:cs typeface="Arial" panose="020B0604020202020204" pitchFamily="34" charset="0"/>
            </a:rPr>
            <a:t>4 постапки завршија успешно со порамнување</a:t>
          </a:r>
        </a:p>
        <a:p>
          <a:pPr algn="l"/>
          <a:r>
            <a:rPr lang="ru-RU" b="1" dirty="0" smtClean="0">
              <a:solidFill>
                <a:schemeClr val="tx1"/>
              </a:solidFill>
              <a:latin typeface="Arial" panose="020B0604020202020204" pitchFamily="34" charset="0"/>
              <a:cs typeface="Arial" panose="020B0604020202020204" pitchFamily="34" charset="0"/>
            </a:rPr>
            <a:t>за 13 постапки </a:t>
          </a:r>
          <a:r>
            <a:rPr lang="ru-RU" b="0" dirty="0" smtClean="0">
              <a:solidFill>
                <a:schemeClr val="bg2">
                  <a:lumMod val="25000"/>
                </a:schemeClr>
              </a:solidFill>
              <a:latin typeface="Arial" panose="020B0604020202020204" pitchFamily="34" charset="0"/>
              <a:cs typeface="Arial" panose="020B0604020202020204" pitchFamily="34" charset="0"/>
            </a:rPr>
            <a:t>Агенцијата поведе </a:t>
          </a:r>
          <a:r>
            <a:rPr lang="ru-RU" b="1" dirty="0" smtClean="0">
              <a:solidFill>
                <a:schemeClr val="tx1"/>
              </a:solidFill>
              <a:latin typeface="Arial" panose="020B0604020202020204" pitchFamily="34" charset="0"/>
              <a:cs typeface="Arial" panose="020B0604020202020204" pitchFamily="34" charset="0"/>
            </a:rPr>
            <a:t>Барања за поведување на прекршочна постапка </a:t>
          </a:r>
          <a:r>
            <a:rPr lang="ru-RU" b="0" dirty="0" smtClean="0">
              <a:solidFill>
                <a:schemeClr val="bg2">
                  <a:lumMod val="25000"/>
                </a:schemeClr>
              </a:solidFill>
              <a:latin typeface="Arial" panose="020B0604020202020204" pitchFamily="34" charset="0"/>
              <a:cs typeface="Arial" panose="020B0604020202020204" pitchFamily="34" charset="0"/>
            </a:rPr>
            <a:t>пред надлежен суд</a:t>
          </a:r>
        </a:p>
        <a:p>
          <a:pPr algn="l"/>
          <a:r>
            <a:rPr lang="ru-RU" b="1" dirty="0" smtClean="0">
              <a:solidFill>
                <a:schemeClr val="bg2">
                  <a:lumMod val="10000"/>
                </a:schemeClr>
              </a:solidFill>
              <a:latin typeface="Arial" panose="020B0604020202020204" pitchFamily="34" charset="0"/>
              <a:cs typeface="Arial" panose="020B0604020202020204" pitchFamily="34" charset="0"/>
            </a:rPr>
            <a:t>* Најчесто прекршување: </a:t>
          </a:r>
        </a:p>
        <a:p>
          <a:pPr algn="l"/>
          <a:r>
            <a:rPr lang="ru-RU" b="1" dirty="0" smtClean="0">
              <a:solidFill>
                <a:schemeClr val="bg2">
                  <a:lumMod val="10000"/>
                </a:schemeClr>
              </a:solidFill>
              <a:latin typeface="Arial" panose="020B0604020202020204" pitchFamily="34" charset="0"/>
              <a:cs typeface="Arial" panose="020B0604020202020204" pitchFamily="34" charset="0"/>
            </a:rPr>
            <a:t>- член 50 од ЗАВМУ – </a:t>
          </a:r>
          <a:r>
            <a:rPr lang="ru-RU" b="0" dirty="0" smtClean="0">
              <a:solidFill>
                <a:schemeClr val="bg2">
                  <a:lumMod val="10000"/>
                </a:schemeClr>
              </a:solidFill>
              <a:latin typeface="Arial" panose="020B0604020202020204" pitchFamily="34" charset="0"/>
              <a:cs typeface="Arial" panose="020B0604020202020204" pitchFamily="34" charset="0"/>
            </a:rPr>
            <a:t>5 прекршочни постапки (заштита на малолетници) </a:t>
          </a:r>
        </a:p>
        <a:p>
          <a:pPr algn="l"/>
          <a:r>
            <a:rPr lang="ru-RU" b="1" dirty="0" smtClean="0">
              <a:solidFill>
                <a:schemeClr val="bg2">
                  <a:lumMod val="10000"/>
                </a:schemeClr>
              </a:solidFill>
              <a:latin typeface="Arial" panose="020B0604020202020204" pitchFamily="34" charset="0"/>
              <a:cs typeface="Arial" panose="020B0604020202020204" pitchFamily="34" charset="0"/>
            </a:rPr>
            <a:t>- член 51 став 1 од ЗАВМУ – </a:t>
          </a:r>
          <a:r>
            <a:rPr lang="ru-RU" b="0" dirty="0" smtClean="0">
              <a:solidFill>
                <a:schemeClr val="bg2">
                  <a:lumMod val="10000"/>
                </a:schemeClr>
              </a:solidFill>
              <a:latin typeface="Arial" panose="020B0604020202020204" pitchFamily="34" charset="0"/>
              <a:cs typeface="Arial" panose="020B0604020202020204" pitchFamily="34" charset="0"/>
            </a:rPr>
            <a:t>3 прекршочни постапки (информации за корисниците)</a:t>
          </a:r>
          <a:endParaRPr lang="en-US" b="0" dirty="0">
            <a:solidFill>
              <a:schemeClr val="bg2">
                <a:lumMod val="10000"/>
              </a:schemeClr>
            </a:solidFill>
          </a:endParaRPr>
        </a:p>
      </dgm:t>
    </dgm:pt>
    <dgm:pt modelId="{3C15AD40-7F38-46D1-A2FF-1069917CB216}" type="parTrans" cxnId="{EDE4BA06-28FF-483F-AFB5-52E419AC00C5}">
      <dgm:prSet/>
      <dgm:spPr/>
      <dgm:t>
        <a:bodyPr/>
        <a:lstStyle/>
        <a:p>
          <a:endParaRPr lang="en-US"/>
        </a:p>
      </dgm:t>
    </dgm:pt>
    <dgm:pt modelId="{2103C9AD-688B-447F-95D5-52B8AAC1871B}" type="sibTrans" cxnId="{EDE4BA06-28FF-483F-AFB5-52E419AC00C5}">
      <dgm:prSet/>
      <dgm:spPr/>
      <dgm:t>
        <a:bodyPr/>
        <a:lstStyle/>
        <a:p>
          <a:endParaRPr lang="en-US"/>
        </a:p>
      </dgm:t>
    </dgm:pt>
    <dgm:pt modelId="{9D912C86-D35E-450E-BF0A-EFFE75A9AEB2}" type="pres">
      <dgm:prSet presAssocID="{77A5DA53-CEDF-43B2-B2F6-0F77E91295A4}" presName="composite" presStyleCnt="0">
        <dgm:presLayoutVars>
          <dgm:chMax val="1"/>
          <dgm:dir/>
          <dgm:resizeHandles val="exact"/>
        </dgm:presLayoutVars>
      </dgm:prSet>
      <dgm:spPr/>
      <dgm:t>
        <a:bodyPr/>
        <a:lstStyle/>
        <a:p>
          <a:endParaRPr lang="en-US"/>
        </a:p>
      </dgm:t>
    </dgm:pt>
    <dgm:pt modelId="{80B66762-6CB0-47C9-8D44-658D7C5CDC34}" type="pres">
      <dgm:prSet presAssocID="{9385542A-29DC-44E4-8E73-24EBA20BFECE}" presName="roof" presStyleLbl="dkBgShp" presStyleIdx="0" presStyleCnt="2"/>
      <dgm:spPr/>
      <dgm:t>
        <a:bodyPr/>
        <a:lstStyle/>
        <a:p>
          <a:endParaRPr lang="en-US"/>
        </a:p>
      </dgm:t>
    </dgm:pt>
    <dgm:pt modelId="{BF4703F9-32E6-4EF4-9665-A008091841F0}" type="pres">
      <dgm:prSet presAssocID="{9385542A-29DC-44E4-8E73-24EBA20BFECE}" presName="pillars" presStyleCnt="0"/>
      <dgm:spPr/>
    </dgm:pt>
    <dgm:pt modelId="{A9B5E8DE-1B9D-4D8B-B8E3-EF393F254660}" type="pres">
      <dgm:prSet presAssocID="{9385542A-29DC-44E4-8E73-24EBA20BFECE}" presName="pillar1" presStyleLbl="node1" presStyleIdx="0" presStyleCnt="3" custLinFactNeighborX="-147" custLinFactNeighborY="-6974">
        <dgm:presLayoutVars>
          <dgm:bulletEnabled val="1"/>
        </dgm:presLayoutVars>
      </dgm:prSet>
      <dgm:spPr/>
      <dgm:t>
        <a:bodyPr/>
        <a:lstStyle/>
        <a:p>
          <a:endParaRPr lang="en-US"/>
        </a:p>
      </dgm:t>
    </dgm:pt>
    <dgm:pt modelId="{B5D05526-8BFA-4A11-9A5B-3F48EEC9EEDB}" type="pres">
      <dgm:prSet presAssocID="{9B623771-DAB2-4780-8BE4-7F49B176D04B}" presName="pillarX" presStyleLbl="node1" presStyleIdx="1" presStyleCnt="3" custScaleY="104409" custLinFactNeighborX="0" custLinFactNeighborY="-4448">
        <dgm:presLayoutVars>
          <dgm:bulletEnabled val="1"/>
        </dgm:presLayoutVars>
      </dgm:prSet>
      <dgm:spPr/>
      <dgm:t>
        <a:bodyPr/>
        <a:lstStyle/>
        <a:p>
          <a:endParaRPr lang="en-US"/>
        </a:p>
      </dgm:t>
    </dgm:pt>
    <dgm:pt modelId="{8C8A40F9-70F1-41E4-A0B3-0AFBBC09E5CC}" type="pres">
      <dgm:prSet presAssocID="{7AA6EBAD-89A3-49D7-B166-77F18648D184}" presName="pillarX" presStyleLbl="node1" presStyleIdx="2" presStyleCnt="3" custLinFactNeighborX="147" custLinFactNeighborY="-6367">
        <dgm:presLayoutVars>
          <dgm:bulletEnabled val="1"/>
        </dgm:presLayoutVars>
      </dgm:prSet>
      <dgm:spPr/>
      <dgm:t>
        <a:bodyPr/>
        <a:lstStyle/>
        <a:p>
          <a:endParaRPr lang="en-US"/>
        </a:p>
      </dgm:t>
    </dgm:pt>
    <dgm:pt modelId="{B5C6F764-57AB-46EA-9B5B-703481AF76A1}" type="pres">
      <dgm:prSet presAssocID="{9385542A-29DC-44E4-8E73-24EBA20BFECE}" presName="base" presStyleLbl="dkBgShp" presStyleIdx="1" presStyleCnt="2" custScaleY="206059"/>
      <dgm:spPr>
        <a:solidFill>
          <a:schemeClr val="bg2"/>
        </a:solidFill>
        <a:ln>
          <a:solidFill>
            <a:schemeClr val="bg2">
              <a:lumMod val="10000"/>
            </a:schemeClr>
          </a:solidFill>
        </a:ln>
      </dgm:spPr>
      <dgm:t>
        <a:bodyPr/>
        <a:lstStyle/>
        <a:p>
          <a:endParaRPr lang="en-US"/>
        </a:p>
      </dgm:t>
    </dgm:pt>
  </dgm:ptLst>
  <dgm:cxnLst>
    <dgm:cxn modelId="{4207F73B-78A3-4D34-805B-CB5C35FD9D99}" srcId="{9385542A-29DC-44E4-8E73-24EBA20BFECE}" destId="{E18814D3-E027-4045-A4AA-1722A130CF97}" srcOrd="0" destOrd="0" parTransId="{0BA5B96D-068F-4F40-BC54-A80CB80C5D09}" sibTransId="{BC977B1B-292C-4C96-AC59-5B0AB1CF90D2}"/>
    <dgm:cxn modelId="{87562766-4582-42D8-89C9-4E945E4A7681}" type="presOf" srcId="{9B623771-DAB2-4780-8BE4-7F49B176D04B}" destId="{B5D05526-8BFA-4A11-9A5B-3F48EEC9EEDB}" srcOrd="0" destOrd="0" presId="urn:microsoft.com/office/officeart/2005/8/layout/hList3"/>
    <dgm:cxn modelId="{1264FBE0-2953-4AE3-A801-500F15EFD94B}" type="presOf" srcId="{77A5DA53-CEDF-43B2-B2F6-0F77E91295A4}" destId="{9D912C86-D35E-450E-BF0A-EFFE75A9AEB2}" srcOrd="0" destOrd="0" presId="urn:microsoft.com/office/officeart/2005/8/layout/hList3"/>
    <dgm:cxn modelId="{6653652F-FF34-4975-8266-7FCE8879573C}" srcId="{9385542A-29DC-44E4-8E73-24EBA20BFECE}" destId="{9B623771-DAB2-4780-8BE4-7F49B176D04B}" srcOrd="1" destOrd="0" parTransId="{CE1EA24B-5F94-4D30-BD8E-86D86AB441E3}" sibTransId="{F08CF5DA-4937-41FD-B37C-DFE0365C9CE3}"/>
    <dgm:cxn modelId="{EDE4BA06-28FF-483F-AFB5-52E419AC00C5}" srcId="{9385542A-29DC-44E4-8E73-24EBA20BFECE}" destId="{7AA6EBAD-89A3-49D7-B166-77F18648D184}" srcOrd="2" destOrd="0" parTransId="{3C15AD40-7F38-46D1-A2FF-1069917CB216}" sibTransId="{2103C9AD-688B-447F-95D5-52B8AAC1871B}"/>
    <dgm:cxn modelId="{9B1D7A47-50E9-4B01-AA43-581401E79CC8}" type="presOf" srcId="{E18814D3-E027-4045-A4AA-1722A130CF97}" destId="{A9B5E8DE-1B9D-4D8B-B8E3-EF393F254660}" srcOrd="0" destOrd="0" presId="urn:microsoft.com/office/officeart/2005/8/layout/hList3"/>
    <dgm:cxn modelId="{247D9B48-5507-4D65-856C-58AB0AB8D486}" type="presOf" srcId="{7AA6EBAD-89A3-49D7-B166-77F18648D184}" destId="{8C8A40F9-70F1-41E4-A0B3-0AFBBC09E5CC}" srcOrd="0" destOrd="0" presId="urn:microsoft.com/office/officeart/2005/8/layout/hList3"/>
    <dgm:cxn modelId="{00B54A29-A333-47DA-A3FF-62F342E4DE55}" type="presOf" srcId="{9385542A-29DC-44E4-8E73-24EBA20BFECE}" destId="{80B66762-6CB0-47C9-8D44-658D7C5CDC34}" srcOrd="0" destOrd="0" presId="urn:microsoft.com/office/officeart/2005/8/layout/hList3"/>
    <dgm:cxn modelId="{573444C7-9FD5-487D-BFE3-4C9F7C95937A}" srcId="{77A5DA53-CEDF-43B2-B2F6-0F77E91295A4}" destId="{9385542A-29DC-44E4-8E73-24EBA20BFECE}" srcOrd="0" destOrd="0" parTransId="{839BDC2B-D4CF-4542-8D49-01D66AD7008D}" sibTransId="{9CE51253-F669-4B05-9D78-BBC19BD02B3F}"/>
    <dgm:cxn modelId="{64D92705-B7CC-45D4-9022-7CC26DE1B50D}" type="presParOf" srcId="{9D912C86-D35E-450E-BF0A-EFFE75A9AEB2}" destId="{80B66762-6CB0-47C9-8D44-658D7C5CDC34}" srcOrd="0" destOrd="0" presId="urn:microsoft.com/office/officeart/2005/8/layout/hList3"/>
    <dgm:cxn modelId="{5DD2D418-37C5-4F23-B14E-7F1D3AF25B72}" type="presParOf" srcId="{9D912C86-D35E-450E-BF0A-EFFE75A9AEB2}" destId="{BF4703F9-32E6-4EF4-9665-A008091841F0}" srcOrd="1" destOrd="0" presId="urn:microsoft.com/office/officeart/2005/8/layout/hList3"/>
    <dgm:cxn modelId="{EBFFE833-3F60-4DB7-B745-41B7D80EFB18}" type="presParOf" srcId="{BF4703F9-32E6-4EF4-9665-A008091841F0}" destId="{A9B5E8DE-1B9D-4D8B-B8E3-EF393F254660}" srcOrd="0" destOrd="0" presId="urn:microsoft.com/office/officeart/2005/8/layout/hList3"/>
    <dgm:cxn modelId="{1BAEB3B9-39E8-4E3B-8711-DD3E924C7CC7}" type="presParOf" srcId="{BF4703F9-32E6-4EF4-9665-A008091841F0}" destId="{B5D05526-8BFA-4A11-9A5B-3F48EEC9EEDB}" srcOrd="1" destOrd="0" presId="urn:microsoft.com/office/officeart/2005/8/layout/hList3"/>
    <dgm:cxn modelId="{4A68E63A-D054-47B9-99BB-9E0E84350644}" type="presParOf" srcId="{BF4703F9-32E6-4EF4-9665-A008091841F0}" destId="{8C8A40F9-70F1-41E4-A0B3-0AFBBC09E5CC}" srcOrd="2" destOrd="0" presId="urn:microsoft.com/office/officeart/2005/8/layout/hList3"/>
    <dgm:cxn modelId="{A64F3FA5-9210-4982-A002-A1C8BD9737B0}" type="presParOf" srcId="{9D912C86-D35E-450E-BF0A-EFFE75A9AEB2}" destId="{B5C6F764-57AB-46EA-9B5B-703481AF76A1}"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0A3EC461-B3B8-4660-A2B2-CC223E47463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21764A3B-D0BB-4D07-840B-C7CFEA906AE8}">
      <dgm:prSet phldrT="[Text]" custT="1"/>
      <dgm:spPr>
        <a:solidFill>
          <a:schemeClr val="bg2"/>
        </a:solidFill>
        <a:ln>
          <a:solidFill>
            <a:schemeClr val="bg2">
              <a:lumMod val="10000"/>
            </a:schemeClr>
          </a:solidFill>
        </a:ln>
      </dgm:spPr>
      <dgm:t>
        <a:bodyPr/>
        <a:lstStyle/>
        <a:p>
          <a:r>
            <a:rPr lang="mk-MK" sz="1800" b="0" i="1" dirty="0" smtClean="0">
              <a:solidFill>
                <a:schemeClr val="tx1"/>
              </a:solidFill>
              <a:effectLst/>
              <a:latin typeface="Arial" panose="020B0604020202020204" pitchFamily="34" charset="0"/>
              <a:cs typeface="Arial" panose="020B0604020202020204" pitchFamily="34" charset="0"/>
            </a:rPr>
            <a:t>Период - од 01.01.2020 г. до 31.12.2022 г.</a:t>
          </a:r>
          <a:endParaRPr lang="en-US" sz="1800" dirty="0">
            <a:solidFill>
              <a:schemeClr val="tx1"/>
            </a:solidFill>
            <a:effectLst/>
            <a:latin typeface="Arial" panose="020B0604020202020204" pitchFamily="34" charset="0"/>
            <a:cs typeface="Arial" panose="020B0604020202020204" pitchFamily="34" charset="0"/>
          </a:endParaRPr>
        </a:p>
      </dgm:t>
    </dgm:pt>
    <dgm:pt modelId="{4FCF4136-F51A-4C0A-9919-DAA82ABF91B2}" type="parTrans" cxnId="{CE31B180-3600-43C8-AFD2-8F48A52FB170}">
      <dgm:prSet/>
      <dgm:spPr/>
      <dgm:t>
        <a:bodyPr/>
        <a:lstStyle/>
        <a:p>
          <a:endParaRPr lang="en-US"/>
        </a:p>
      </dgm:t>
    </dgm:pt>
    <dgm:pt modelId="{22D533D1-561E-4835-ADC8-E5BC10F60BF1}" type="sibTrans" cxnId="{CE31B180-3600-43C8-AFD2-8F48A52FB170}">
      <dgm:prSet/>
      <dgm:spPr/>
      <dgm:t>
        <a:bodyPr/>
        <a:lstStyle/>
        <a:p>
          <a:endParaRPr lang="en-US"/>
        </a:p>
      </dgm:t>
    </dgm:pt>
    <dgm:pt modelId="{FAAD0E9C-48C2-4F85-9DCA-810DD916E5F9}">
      <dgm:prSet phldrT="[Text]" custT="1"/>
      <dgm:spPr>
        <a:solidFill>
          <a:schemeClr val="accent2">
            <a:lumMod val="20000"/>
            <a:lumOff val="80000"/>
          </a:schemeClr>
        </a:solidFill>
        <a:ln>
          <a:solidFill>
            <a:schemeClr val="accent2">
              <a:lumMod val="75000"/>
            </a:schemeClr>
          </a:solidFill>
        </a:ln>
      </dgm:spPr>
      <dgm:t>
        <a:bodyPr/>
        <a:lstStyle/>
        <a:p>
          <a:pPr algn="l"/>
          <a:r>
            <a:rPr lang="en-US" sz="1600" b="1" dirty="0" smtClean="0">
              <a:solidFill>
                <a:schemeClr val="bg2">
                  <a:lumMod val="25000"/>
                </a:schemeClr>
              </a:solidFill>
              <a:latin typeface="Arial" panose="020B0604020202020204" pitchFamily="34" charset="0"/>
              <a:cs typeface="Arial" panose="020B0604020202020204" pitchFamily="34" charset="0"/>
            </a:rPr>
            <a:t>*</a:t>
          </a:r>
          <a:r>
            <a:rPr lang="ru-RU" sz="1400" b="0" dirty="0" smtClean="0">
              <a:solidFill>
                <a:schemeClr val="bg2">
                  <a:lumMod val="25000"/>
                </a:schemeClr>
              </a:solidFill>
              <a:latin typeface="Arial" panose="020B0604020202020204" pitchFamily="34" charset="0"/>
              <a:cs typeface="Arial" panose="020B0604020202020204" pitchFamily="34" charset="0"/>
            </a:rPr>
            <a:t>Изречени</a:t>
          </a:r>
          <a:r>
            <a:rPr lang="ru-RU" sz="1400" b="1" dirty="0" smtClean="0">
              <a:solidFill>
                <a:schemeClr val="bg2">
                  <a:lumMod val="25000"/>
                </a:schemeClr>
              </a:solidFill>
              <a:latin typeface="Arial" panose="020B0604020202020204" pitchFamily="34" charset="0"/>
              <a:cs typeface="Arial" panose="020B0604020202020204" pitchFamily="34" charset="0"/>
            </a:rPr>
            <a:t> </a:t>
          </a:r>
          <a:r>
            <a:rPr lang="ru-RU" sz="1400" b="1" dirty="0" smtClean="0">
              <a:solidFill>
                <a:schemeClr val="tx1"/>
              </a:solidFill>
              <a:latin typeface="Arial" panose="020B0604020202020204" pitchFamily="34" charset="0"/>
              <a:cs typeface="Arial" panose="020B0604020202020204" pitchFamily="34" charset="0"/>
            </a:rPr>
            <a:t>вкупно 35 мерки – јавни опомени </a:t>
          </a:r>
          <a:r>
            <a:rPr lang="ru-RU" sz="1400" b="0" dirty="0" smtClean="0">
              <a:solidFill>
                <a:schemeClr val="bg2">
                  <a:lumMod val="25000"/>
                </a:schemeClr>
              </a:solidFill>
              <a:latin typeface="Arial" panose="020B0604020202020204" pitchFamily="34" charset="0"/>
              <a:cs typeface="Arial" panose="020B0604020202020204" pitchFamily="34" charset="0"/>
            </a:rPr>
            <a:t>за исклучување на реемитување на програмски сервис/сервиси против </a:t>
          </a:r>
          <a:r>
            <a:rPr lang="ru-RU" sz="1400" b="1" dirty="0" smtClean="0">
              <a:solidFill>
                <a:schemeClr val="bg2">
                  <a:lumMod val="25000"/>
                </a:schemeClr>
              </a:solidFill>
              <a:latin typeface="Arial" panose="020B0604020202020204" pitchFamily="34" charset="0"/>
              <a:cs typeface="Arial" panose="020B0604020202020204" pitchFamily="34" charset="0"/>
            </a:rPr>
            <a:t>ОЈЕКМ</a:t>
          </a:r>
          <a:r>
            <a:rPr lang="ru-RU" sz="1400" b="0" dirty="0" smtClean="0">
              <a:solidFill>
                <a:schemeClr val="bg2">
                  <a:lumMod val="25000"/>
                </a:schemeClr>
              </a:solidFill>
              <a:latin typeface="Arial" panose="020B0604020202020204" pitchFamily="34" charset="0"/>
              <a:cs typeface="Arial" panose="020B0604020202020204" pitchFamily="34" charset="0"/>
            </a:rPr>
            <a:t>, од кои најчесто за:</a:t>
          </a:r>
        </a:p>
        <a:p>
          <a:pPr algn="ctr"/>
          <a:endParaRPr lang="ru-RU" sz="1400" dirty="0" smtClean="0">
            <a:solidFill>
              <a:schemeClr val="bg2">
                <a:lumMod val="25000"/>
              </a:schemeClr>
            </a:solidFill>
            <a:latin typeface="Arial" panose="020B0604020202020204" pitchFamily="34" charset="0"/>
            <a:cs typeface="Arial" panose="020B0604020202020204" pitchFamily="34" charset="0"/>
          </a:endParaRPr>
        </a:p>
        <a:p>
          <a:pPr algn="l"/>
          <a:r>
            <a:rPr lang="ru-RU" sz="1400" b="1" dirty="0" smtClean="0">
              <a:solidFill>
                <a:schemeClr val="bg2">
                  <a:lumMod val="25000"/>
                </a:schemeClr>
              </a:solidFill>
              <a:latin typeface="Arial" panose="020B0604020202020204" pitchFamily="34" charset="0"/>
              <a:cs typeface="Arial" panose="020B0604020202020204" pitchFamily="34" charset="0"/>
            </a:rPr>
            <a:t>- </a:t>
          </a:r>
          <a:r>
            <a:rPr lang="ru-RU" sz="1400" b="1" dirty="0" smtClean="0">
              <a:solidFill>
                <a:schemeClr val="tx1"/>
              </a:solidFill>
              <a:latin typeface="Arial" panose="020B0604020202020204" pitchFamily="34" charset="0"/>
              <a:cs typeface="Arial" panose="020B0604020202020204" pitchFamily="34" charset="0"/>
            </a:rPr>
            <a:t>член 141 од ЗАВМУ </a:t>
          </a:r>
          <a:r>
            <a:rPr lang="ru-RU" sz="1400" b="1" dirty="0" smtClean="0">
              <a:solidFill>
                <a:schemeClr val="bg2">
                  <a:lumMod val="25000"/>
                </a:schemeClr>
              </a:solidFill>
              <a:latin typeface="Arial" panose="020B0604020202020204" pitchFamily="34" charset="0"/>
              <a:cs typeface="Arial" panose="020B0604020202020204" pitchFamily="34" charset="0"/>
            </a:rPr>
            <a:t>- </a:t>
          </a:r>
          <a:r>
            <a:rPr lang="ru-RU" sz="1400" b="0" dirty="0" smtClean="0">
              <a:solidFill>
                <a:schemeClr val="bg2">
                  <a:lumMod val="25000"/>
                </a:schemeClr>
              </a:solidFill>
              <a:latin typeface="Arial" panose="020B0604020202020204" pitchFamily="34" charset="0"/>
              <a:cs typeface="Arial" panose="020B0604020202020204" pitchFamily="34" charset="0"/>
            </a:rPr>
            <a:t>30 опомени (реемитување на програмски сервиси)</a:t>
          </a:r>
          <a:endParaRPr lang="en-US" sz="1400" b="0" dirty="0">
            <a:solidFill>
              <a:schemeClr val="bg2">
                <a:lumMod val="25000"/>
              </a:schemeClr>
            </a:solidFill>
            <a:latin typeface="Arial" panose="020B0604020202020204" pitchFamily="34" charset="0"/>
            <a:cs typeface="Arial" panose="020B0604020202020204" pitchFamily="34" charset="0"/>
          </a:endParaRPr>
        </a:p>
      </dgm:t>
    </dgm:pt>
    <dgm:pt modelId="{BD894171-6120-480C-8B4C-05CA33926687}" type="parTrans" cxnId="{6A7FE9C4-42F3-4467-9826-31FFA7E83176}">
      <dgm:prSet/>
      <dgm:spPr/>
      <dgm:t>
        <a:bodyPr/>
        <a:lstStyle/>
        <a:p>
          <a:endParaRPr lang="en-US"/>
        </a:p>
      </dgm:t>
    </dgm:pt>
    <dgm:pt modelId="{C11FBE10-B23D-4043-B0CC-A10B65560DEB}" type="sibTrans" cxnId="{6A7FE9C4-42F3-4467-9826-31FFA7E83176}">
      <dgm:prSet/>
      <dgm:spPr/>
      <dgm:t>
        <a:bodyPr/>
        <a:lstStyle/>
        <a:p>
          <a:endParaRPr lang="en-US"/>
        </a:p>
      </dgm:t>
    </dgm:pt>
    <dgm:pt modelId="{3B57B026-02B6-45EF-ACC3-24B99B60CC78}">
      <dgm:prSet phldrT="[Text]" custT="1"/>
      <dgm:spPr>
        <a:solidFill>
          <a:schemeClr val="accent6">
            <a:lumMod val="20000"/>
            <a:lumOff val="80000"/>
          </a:schemeClr>
        </a:solidFill>
        <a:ln>
          <a:solidFill>
            <a:schemeClr val="accent6">
              <a:lumMod val="75000"/>
            </a:schemeClr>
          </a:solidFill>
        </a:ln>
      </dgm:spPr>
      <dgm:t>
        <a:bodyPr/>
        <a:lstStyle/>
        <a:p>
          <a:pPr algn="l"/>
          <a:r>
            <a:rPr lang="en-US" sz="1400" dirty="0" smtClean="0">
              <a:solidFill>
                <a:schemeClr val="bg2">
                  <a:lumMod val="10000"/>
                </a:schemeClr>
              </a:solidFill>
              <a:latin typeface="Arial" panose="020B0604020202020204" pitchFamily="34" charset="0"/>
              <a:cs typeface="Arial" panose="020B0604020202020204" pitchFamily="34" charset="0"/>
            </a:rPr>
            <a:t>*</a:t>
          </a:r>
          <a:r>
            <a:rPr lang="ru-RU" sz="1400" dirty="0" smtClean="0">
              <a:solidFill>
                <a:schemeClr val="bg2">
                  <a:lumMod val="10000"/>
                </a:schemeClr>
              </a:solidFill>
              <a:latin typeface="Arial" panose="020B0604020202020204" pitchFamily="34" charset="0"/>
              <a:cs typeface="Arial" panose="020B0604020202020204" pitchFamily="34" charset="0"/>
            </a:rPr>
            <a:t> Останати прекршувања: </a:t>
          </a:r>
        </a:p>
        <a:p>
          <a:pPr algn="l"/>
          <a:r>
            <a:rPr lang="ru-RU" sz="1400" b="1" dirty="0" smtClean="0">
              <a:solidFill>
                <a:schemeClr val="bg2">
                  <a:lumMod val="10000"/>
                </a:schemeClr>
              </a:solidFill>
              <a:latin typeface="Arial" panose="020B0604020202020204" pitchFamily="34" charset="0"/>
              <a:cs typeface="Arial" panose="020B0604020202020204" pitchFamily="34" charset="0"/>
            </a:rPr>
            <a:t>- член 143 став 2 од ЗАВМУ </a:t>
          </a:r>
          <a:r>
            <a:rPr lang="ru-RU" sz="1400" dirty="0" smtClean="0">
              <a:solidFill>
                <a:schemeClr val="bg2">
                  <a:lumMod val="10000"/>
                </a:schemeClr>
              </a:solidFill>
              <a:latin typeface="Arial" panose="020B0604020202020204" pitchFamily="34" charset="0"/>
              <a:cs typeface="Arial" panose="020B0604020202020204" pitchFamily="34" charset="0"/>
            </a:rPr>
            <a:t>– 2 опомени (реемитување на програмски сервиси без регулирани авторски права и сродни права)</a:t>
          </a:r>
        </a:p>
        <a:p>
          <a:pPr algn="l"/>
          <a:r>
            <a:rPr lang="ru-RU" sz="1400" b="1" dirty="0" smtClean="0">
              <a:solidFill>
                <a:schemeClr val="bg2">
                  <a:lumMod val="10000"/>
                </a:schemeClr>
              </a:solidFill>
              <a:latin typeface="Arial" panose="020B0604020202020204" pitchFamily="34" charset="0"/>
              <a:cs typeface="Arial" panose="020B0604020202020204" pitchFamily="34" charset="0"/>
            </a:rPr>
            <a:t>- член 143 став 3 од ЗАВМУ </a:t>
          </a:r>
          <a:r>
            <a:rPr lang="ru-RU" sz="1400" dirty="0" smtClean="0">
              <a:solidFill>
                <a:schemeClr val="bg2">
                  <a:lumMod val="10000"/>
                </a:schemeClr>
              </a:solidFill>
              <a:latin typeface="Arial" panose="020B0604020202020204" pitchFamily="34" charset="0"/>
              <a:cs typeface="Arial" panose="020B0604020202020204" pitchFamily="34" charset="0"/>
            </a:rPr>
            <a:t>- </a:t>
          </a:r>
          <a:r>
            <a:rPr lang="en-US" sz="1400" dirty="0" smtClean="0">
              <a:solidFill>
                <a:schemeClr val="bg2">
                  <a:lumMod val="10000"/>
                </a:schemeClr>
              </a:solidFill>
              <a:latin typeface="Arial" panose="020B0604020202020204" pitchFamily="34" charset="0"/>
              <a:cs typeface="Arial" panose="020B0604020202020204" pitchFamily="34" charset="0"/>
            </a:rPr>
            <a:t>3</a:t>
          </a:r>
          <a:r>
            <a:rPr lang="ru-RU" sz="1400" dirty="0" smtClean="0">
              <a:solidFill>
                <a:schemeClr val="bg2">
                  <a:lumMod val="10000"/>
                </a:schemeClr>
              </a:solidFill>
              <a:latin typeface="Arial" panose="020B0604020202020204" pitchFamily="34" charset="0"/>
              <a:cs typeface="Arial" panose="020B0604020202020204" pitchFamily="34" charset="0"/>
            </a:rPr>
            <a:t> опомени (реемитување на програмски сервиси без операторот во својот програмски пакет задолжително и бесплатно да ги содржи програмските сервиси на јавниот радиодифузен сервис)</a:t>
          </a:r>
          <a:endParaRPr lang="en-US" sz="1400" dirty="0">
            <a:solidFill>
              <a:schemeClr val="bg2">
                <a:lumMod val="10000"/>
              </a:schemeClr>
            </a:solidFill>
          </a:endParaRPr>
        </a:p>
      </dgm:t>
    </dgm:pt>
    <dgm:pt modelId="{2A9C06DC-6D93-4009-9429-AB65271B2A81}" type="parTrans" cxnId="{05F1765E-CFD0-4DB3-AEDC-261057329D11}">
      <dgm:prSet/>
      <dgm:spPr/>
      <dgm:t>
        <a:bodyPr/>
        <a:lstStyle/>
        <a:p>
          <a:endParaRPr lang="en-US"/>
        </a:p>
      </dgm:t>
    </dgm:pt>
    <dgm:pt modelId="{121B6121-565B-4E20-A534-99AAC222A14A}" type="sibTrans" cxnId="{05F1765E-CFD0-4DB3-AEDC-261057329D11}">
      <dgm:prSet/>
      <dgm:spPr/>
      <dgm:t>
        <a:bodyPr/>
        <a:lstStyle/>
        <a:p>
          <a:endParaRPr lang="en-US"/>
        </a:p>
      </dgm:t>
    </dgm:pt>
    <dgm:pt modelId="{3D501439-0A22-48BD-BD63-9B6ACD6E79A7}">
      <dgm:prSet phldrT="[Text]" custT="1"/>
      <dgm:spPr>
        <a:solidFill>
          <a:schemeClr val="accent4">
            <a:lumMod val="20000"/>
            <a:lumOff val="80000"/>
          </a:schemeClr>
        </a:solidFill>
        <a:ln>
          <a:solidFill>
            <a:schemeClr val="accent4">
              <a:lumMod val="60000"/>
              <a:lumOff val="40000"/>
            </a:schemeClr>
          </a:solidFill>
        </a:ln>
      </dgm:spPr>
      <dgm:t>
        <a:bodyPr/>
        <a:lstStyle/>
        <a:p>
          <a:pPr algn="l"/>
          <a:r>
            <a:rPr lang="ru-RU" sz="1400" b="1" dirty="0" smtClean="0">
              <a:solidFill>
                <a:schemeClr val="bg2">
                  <a:lumMod val="10000"/>
                </a:schemeClr>
              </a:solidFill>
              <a:latin typeface="Arial" panose="020B0604020202020204" pitchFamily="34" charset="0"/>
              <a:cs typeface="Arial" panose="020B0604020202020204" pitchFamily="34" charset="0"/>
            </a:rPr>
            <a:t>* 8 прекршочни постапки </a:t>
          </a:r>
          <a:r>
            <a:rPr lang="ru-RU" sz="1400" b="0" dirty="0" smtClean="0">
              <a:solidFill>
                <a:schemeClr val="bg2">
                  <a:lumMod val="10000"/>
                </a:schemeClr>
              </a:solidFill>
              <a:latin typeface="Arial" panose="020B0604020202020204" pitchFamily="34" charset="0"/>
              <a:cs typeface="Arial" panose="020B0604020202020204" pitchFamily="34" charset="0"/>
            </a:rPr>
            <a:t>против ОЈЕКМ и сите се</a:t>
          </a:r>
          <a:r>
            <a:rPr lang="ru-RU" sz="1400" b="1" dirty="0" smtClean="0">
              <a:solidFill>
                <a:schemeClr val="bg2">
                  <a:lumMod val="10000"/>
                </a:schemeClr>
              </a:solidFill>
              <a:latin typeface="Arial" panose="020B0604020202020204" pitchFamily="34" charset="0"/>
              <a:cs typeface="Arial" panose="020B0604020202020204" pitchFamily="34" charset="0"/>
            </a:rPr>
            <a:t> успешно порамнети</a:t>
          </a:r>
        </a:p>
        <a:p>
          <a:pPr algn="l"/>
          <a:endParaRPr lang="ru-RU" sz="1400" b="1" dirty="0" smtClean="0">
            <a:solidFill>
              <a:schemeClr val="bg2">
                <a:lumMod val="10000"/>
              </a:schemeClr>
            </a:solidFill>
            <a:latin typeface="Arial" panose="020B0604020202020204" pitchFamily="34" charset="0"/>
            <a:cs typeface="Arial" panose="020B0604020202020204" pitchFamily="34" charset="0"/>
          </a:endParaRPr>
        </a:p>
        <a:p>
          <a:pPr algn="l"/>
          <a:r>
            <a:rPr lang="ru-RU" sz="1400" b="0" dirty="0" smtClean="0">
              <a:solidFill>
                <a:schemeClr val="bg2">
                  <a:lumMod val="10000"/>
                </a:schemeClr>
              </a:solidFill>
              <a:latin typeface="Arial" panose="020B0604020202020204" pitchFamily="34" charset="0"/>
              <a:cs typeface="Arial" panose="020B0604020202020204" pitchFamily="34" charset="0"/>
            </a:rPr>
            <a:t>* Најчесто прекршување</a:t>
          </a:r>
        </a:p>
        <a:p>
          <a:pPr algn="l"/>
          <a:r>
            <a:rPr lang="ru-RU" sz="1400" b="1" dirty="0" smtClean="0">
              <a:solidFill>
                <a:schemeClr val="bg2">
                  <a:lumMod val="10000"/>
                </a:schemeClr>
              </a:solidFill>
              <a:latin typeface="Arial" panose="020B0604020202020204" pitchFamily="34" charset="0"/>
              <a:cs typeface="Arial" panose="020B0604020202020204" pitchFamily="34" charset="0"/>
            </a:rPr>
            <a:t>- член 141 од ЗАВМУ – </a:t>
          </a:r>
          <a:r>
            <a:rPr lang="ru-RU" sz="1400" b="0" dirty="0" smtClean="0">
              <a:solidFill>
                <a:schemeClr val="bg2">
                  <a:lumMod val="10000"/>
                </a:schemeClr>
              </a:solidFill>
              <a:latin typeface="Arial" panose="020B0604020202020204" pitchFamily="34" charset="0"/>
              <a:cs typeface="Arial" panose="020B0604020202020204" pitchFamily="34" charset="0"/>
            </a:rPr>
            <a:t>5 прекршочни постапки (реемитување на програмски сервиси) </a:t>
          </a:r>
          <a:endParaRPr lang="en-US" sz="1400" b="0" dirty="0">
            <a:solidFill>
              <a:schemeClr val="bg2">
                <a:lumMod val="10000"/>
              </a:schemeClr>
            </a:solidFill>
          </a:endParaRPr>
        </a:p>
      </dgm:t>
    </dgm:pt>
    <dgm:pt modelId="{CFB0BEF6-FAA9-4A25-B5C0-EE262E6F9728}" type="parTrans" cxnId="{8F7DA39D-F9F4-4598-9493-8214188C4A49}">
      <dgm:prSet/>
      <dgm:spPr/>
      <dgm:t>
        <a:bodyPr/>
        <a:lstStyle/>
        <a:p>
          <a:endParaRPr lang="en-US"/>
        </a:p>
      </dgm:t>
    </dgm:pt>
    <dgm:pt modelId="{6F7FCB44-76FB-45D8-82F8-982F0E807E75}" type="sibTrans" cxnId="{8F7DA39D-F9F4-4598-9493-8214188C4A49}">
      <dgm:prSet/>
      <dgm:spPr/>
      <dgm:t>
        <a:bodyPr/>
        <a:lstStyle/>
        <a:p>
          <a:endParaRPr lang="en-US"/>
        </a:p>
      </dgm:t>
    </dgm:pt>
    <dgm:pt modelId="{61988924-F435-4C29-A037-00BCA19DBA4D}">
      <dgm:prSet/>
      <dgm:spPr/>
      <dgm:t>
        <a:bodyPr/>
        <a:lstStyle/>
        <a:p>
          <a:endParaRPr lang="en-US"/>
        </a:p>
      </dgm:t>
    </dgm:pt>
    <dgm:pt modelId="{9424DE7E-D32A-48FF-B261-9D4B9212643D}" type="parTrans" cxnId="{D4701BAA-D387-4D0E-B807-0184E72BEE37}">
      <dgm:prSet/>
      <dgm:spPr/>
      <dgm:t>
        <a:bodyPr/>
        <a:lstStyle/>
        <a:p>
          <a:endParaRPr lang="en-US"/>
        </a:p>
      </dgm:t>
    </dgm:pt>
    <dgm:pt modelId="{FBCEF599-BE43-445C-8437-5507F34C1770}" type="sibTrans" cxnId="{D4701BAA-D387-4D0E-B807-0184E72BEE37}">
      <dgm:prSet/>
      <dgm:spPr/>
      <dgm:t>
        <a:bodyPr/>
        <a:lstStyle/>
        <a:p>
          <a:endParaRPr lang="en-US"/>
        </a:p>
      </dgm:t>
    </dgm:pt>
    <dgm:pt modelId="{48B51E76-9A62-43BF-B7C6-31760339D4B2}" type="pres">
      <dgm:prSet presAssocID="{0A3EC461-B3B8-4660-A2B2-CC223E47463B}" presName="composite" presStyleCnt="0">
        <dgm:presLayoutVars>
          <dgm:chMax val="1"/>
          <dgm:dir/>
          <dgm:resizeHandles val="exact"/>
        </dgm:presLayoutVars>
      </dgm:prSet>
      <dgm:spPr/>
      <dgm:t>
        <a:bodyPr/>
        <a:lstStyle/>
        <a:p>
          <a:endParaRPr lang="en-US"/>
        </a:p>
      </dgm:t>
    </dgm:pt>
    <dgm:pt modelId="{CEB0BF5C-406A-4496-A847-72AE0D173C01}" type="pres">
      <dgm:prSet presAssocID="{21764A3B-D0BB-4D07-840B-C7CFEA906AE8}" presName="roof" presStyleLbl="dkBgShp" presStyleIdx="0" presStyleCnt="2" custLinFactNeighborX="11026" custLinFactNeighborY="-2166"/>
      <dgm:spPr/>
      <dgm:t>
        <a:bodyPr/>
        <a:lstStyle/>
        <a:p>
          <a:endParaRPr lang="en-US"/>
        </a:p>
      </dgm:t>
    </dgm:pt>
    <dgm:pt modelId="{6B0B266F-BBA3-49C0-9070-A43B2A87E169}" type="pres">
      <dgm:prSet presAssocID="{21764A3B-D0BB-4D07-840B-C7CFEA906AE8}" presName="pillars" presStyleCnt="0"/>
      <dgm:spPr/>
    </dgm:pt>
    <dgm:pt modelId="{7E1951AE-DA2B-4082-87E4-C5AC1E448442}" type="pres">
      <dgm:prSet presAssocID="{21764A3B-D0BB-4D07-840B-C7CFEA906AE8}" presName="pillar1" presStyleLbl="node1" presStyleIdx="0" presStyleCnt="3" custLinFactNeighborX="-147" custLinFactNeighborY="-4245">
        <dgm:presLayoutVars>
          <dgm:bulletEnabled val="1"/>
        </dgm:presLayoutVars>
      </dgm:prSet>
      <dgm:spPr/>
      <dgm:t>
        <a:bodyPr/>
        <a:lstStyle/>
        <a:p>
          <a:endParaRPr lang="en-US"/>
        </a:p>
      </dgm:t>
    </dgm:pt>
    <dgm:pt modelId="{19F23FBE-DA95-4163-8FE0-C2F2A648971B}" type="pres">
      <dgm:prSet presAssocID="{3B57B026-02B6-45EF-ACC3-24B99B60CC78}" presName="pillarX" presStyleLbl="node1" presStyleIdx="1" presStyleCnt="3" custLinFactNeighborX="0" custLinFactNeighborY="-3942">
        <dgm:presLayoutVars>
          <dgm:bulletEnabled val="1"/>
        </dgm:presLayoutVars>
      </dgm:prSet>
      <dgm:spPr/>
      <dgm:t>
        <a:bodyPr/>
        <a:lstStyle/>
        <a:p>
          <a:endParaRPr lang="en-US"/>
        </a:p>
      </dgm:t>
    </dgm:pt>
    <dgm:pt modelId="{AAC3DEF3-58AC-4166-A8C4-867B3B1CBEF1}" type="pres">
      <dgm:prSet presAssocID="{3D501439-0A22-48BD-BD63-9B6ACD6E79A7}" presName="pillarX" presStyleLbl="node1" presStyleIdx="2" presStyleCnt="3" custLinFactNeighborX="141" custLinFactNeighborY="-4549">
        <dgm:presLayoutVars>
          <dgm:bulletEnabled val="1"/>
        </dgm:presLayoutVars>
      </dgm:prSet>
      <dgm:spPr/>
      <dgm:t>
        <a:bodyPr/>
        <a:lstStyle/>
        <a:p>
          <a:endParaRPr lang="en-US"/>
        </a:p>
      </dgm:t>
    </dgm:pt>
    <dgm:pt modelId="{E433E8BD-D4E7-4D88-9F96-419953FD6279}" type="pres">
      <dgm:prSet presAssocID="{21764A3B-D0BB-4D07-840B-C7CFEA906AE8}" presName="base" presStyleLbl="dkBgShp" presStyleIdx="1" presStyleCnt="2" custScaleY="156935"/>
      <dgm:spPr>
        <a:solidFill>
          <a:schemeClr val="bg2"/>
        </a:solidFill>
        <a:ln>
          <a:solidFill>
            <a:schemeClr val="bg2">
              <a:lumMod val="10000"/>
            </a:schemeClr>
          </a:solidFill>
        </a:ln>
      </dgm:spPr>
    </dgm:pt>
  </dgm:ptLst>
  <dgm:cxnLst>
    <dgm:cxn modelId="{05F1765E-CFD0-4DB3-AEDC-261057329D11}" srcId="{21764A3B-D0BB-4D07-840B-C7CFEA906AE8}" destId="{3B57B026-02B6-45EF-ACC3-24B99B60CC78}" srcOrd="1" destOrd="0" parTransId="{2A9C06DC-6D93-4009-9429-AB65271B2A81}" sibTransId="{121B6121-565B-4E20-A534-99AAC222A14A}"/>
    <dgm:cxn modelId="{6A7FE9C4-42F3-4467-9826-31FFA7E83176}" srcId="{21764A3B-D0BB-4D07-840B-C7CFEA906AE8}" destId="{FAAD0E9C-48C2-4F85-9DCA-810DD916E5F9}" srcOrd="0" destOrd="0" parTransId="{BD894171-6120-480C-8B4C-05CA33926687}" sibTransId="{C11FBE10-B23D-4043-B0CC-A10B65560DEB}"/>
    <dgm:cxn modelId="{CE31B180-3600-43C8-AFD2-8F48A52FB170}" srcId="{0A3EC461-B3B8-4660-A2B2-CC223E47463B}" destId="{21764A3B-D0BB-4D07-840B-C7CFEA906AE8}" srcOrd="0" destOrd="0" parTransId="{4FCF4136-F51A-4C0A-9919-DAA82ABF91B2}" sibTransId="{22D533D1-561E-4835-ADC8-E5BC10F60BF1}"/>
    <dgm:cxn modelId="{A5E4A567-3D34-4F40-B6A1-49519C9A1C28}" type="presOf" srcId="{21764A3B-D0BB-4D07-840B-C7CFEA906AE8}" destId="{CEB0BF5C-406A-4496-A847-72AE0D173C01}" srcOrd="0" destOrd="0" presId="urn:microsoft.com/office/officeart/2005/8/layout/hList3"/>
    <dgm:cxn modelId="{D88503F3-B8A3-47C2-AC50-2BECC71427E3}" type="presOf" srcId="{3D501439-0A22-48BD-BD63-9B6ACD6E79A7}" destId="{AAC3DEF3-58AC-4166-A8C4-867B3B1CBEF1}" srcOrd="0" destOrd="0" presId="urn:microsoft.com/office/officeart/2005/8/layout/hList3"/>
    <dgm:cxn modelId="{A04E4DD3-F4CE-47BB-A8A2-629BE3E49183}" type="presOf" srcId="{0A3EC461-B3B8-4660-A2B2-CC223E47463B}" destId="{48B51E76-9A62-43BF-B7C6-31760339D4B2}" srcOrd="0" destOrd="0" presId="urn:microsoft.com/office/officeart/2005/8/layout/hList3"/>
    <dgm:cxn modelId="{8F7DA39D-F9F4-4598-9493-8214188C4A49}" srcId="{21764A3B-D0BB-4D07-840B-C7CFEA906AE8}" destId="{3D501439-0A22-48BD-BD63-9B6ACD6E79A7}" srcOrd="2" destOrd="0" parTransId="{CFB0BEF6-FAA9-4A25-B5C0-EE262E6F9728}" sibTransId="{6F7FCB44-76FB-45D8-82F8-982F0E807E75}"/>
    <dgm:cxn modelId="{C9E6AE35-40BE-4946-A2F3-A8962284111B}" type="presOf" srcId="{3B57B026-02B6-45EF-ACC3-24B99B60CC78}" destId="{19F23FBE-DA95-4163-8FE0-C2F2A648971B}" srcOrd="0" destOrd="0" presId="urn:microsoft.com/office/officeart/2005/8/layout/hList3"/>
    <dgm:cxn modelId="{C65F93C1-369A-4410-A70B-9DB676E77F81}" type="presOf" srcId="{FAAD0E9C-48C2-4F85-9DCA-810DD916E5F9}" destId="{7E1951AE-DA2B-4082-87E4-C5AC1E448442}" srcOrd="0" destOrd="0" presId="urn:microsoft.com/office/officeart/2005/8/layout/hList3"/>
    <dgm:cxn modelId="{D4701BAA-D387-4D0E-B807-0184E72BEE37}" srcId="{0A3EC461-B3B8-4660-A2B2-CC223E47463B}" destId="{61988924-F435-4C29-A037-00BCA19DBA4D}" srcOrd="1" destOrd="0" parTransId="{9424DE7E-D32A-48FF-B261-9D4B9212643D}" sibTransId="{FBCEF599-BE43-445C-8437-5507F34C1770}"/>
    <dgm:cxn modelId="{CDB8AB61-0635-4176-BA7F-5A72C74C9B00}" type="presParOf" srcId="{48B51E76-9A62-43BF-B7C6-31760339D4B2}" destId="{CEB0BF5C-406A-4496-A847-72AE0D173C01}" srcOrd="0" destOrd="0" presId="urn:microsoft.com/office/officeart/2005/8/layout/hList3"/>
    <dgm:cxn modelId="{92922FA6-7C34-4628-B84B-4499516CAE3B}" type="presParOf" srcId="{48B51E76-9A62-43BF-B7C6-31760339D4B2}" destId="{6B0B266F-BBA3-49C0-9070-A43B2A87E169}" srcOrd="1" destOrd="0" presId="urn:microsoft.com/office/officeart/2005/8/layout/hList3"/>
    <dgm:cxn modelId="{86A9B003-E44C-4286-994F-92125F3C3745}" type="presParOf" srcId="{6B0B266F-BBA3-49C0-9070-A43B2A87E169}" destId="{7E1951AE-DA2B-4082-87E4-C5AC1E448442}" srcOrd="0" destOrd="0" presId="urn:microsoft.com/office/officeart/2005/8/layout/hList3"/>
    <dgm:cxn modelId="{D296A1D2-065E-43F5-BB17-77ADD8CAE630}" type="presParOf" srcId="{6B0B266F-BBA3-49C0-9070-A43B2A87E169}" destId="{19F23FBE-DA95-4163-8FE0-C2F2A648971B}" srcOrd="1" destOrd="0" presId="urn:microsoft.com/office/officeart/2005/8/layout/hList3"/>
    <dgm:cxn modelId="{DD24C8FD-F5FF-4AED-9D1E-16E8542B8BB1}" type="presParOf" srcId="{6B0B266F-BBA3-49C0-9070-A43B2A87E169}" destId="{AAC3DEF3-58AC-4166-A8C4-867B3B1CBEF1}" srcOrd="2" destOrd="0" presId="urn:microsoft.com/office/officeart/2005/8/layout/hList3"/>
    <dgm:cxn modelId="{13F9F441-1CFF-416E-A8F3-DE70FD624FA0}" type="presParOf" srcId="{48B51E76-9A62-43BF-B7C6-31760339D4B2}" destId="{E433E8BD-D4E7-4D88-9F96-419953FD627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E87E724-DE3D-4B78-AA70-7A3534623600}"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C91F2C91-03F8-4B77-8602-524EADA7224E}">
      <dgm:prSet phldrT="[Text]" custT="1"/>
      <dgm:spPr>
        <a:solidFill>
          <a:schemeClr val="accent6">
            <a:lumMod val="20000"/>
            <a:lumOff val="80000"/>
          </a:schemeClr>
        </a:solidFill>
      </dgm:spPr>
      <dgm:t>
        <a:bodyPr/>
        <a:lstStyle/>
        <a:p>
          <a:r>
            <a:rPr lang="mk-MK" sz="2000" dirty="0" smtClean="0">
              <a:solidFill>
                <a:schemeClr val="tx1"/>
              </a:solidFill>
              <a:latin typeface="Arial" panose="020B0604020202020204" pitchFamily="34" charset="0"/>
              <a:cs typeface="Arial" panose="020B0604020202020204" pitchFamily="34" charset="0"/>
            </a:rPr>
            <a:t>Радиодифузери</a:t>
          </a:r>
          <a:endParaRPr lang="en-US" sz="2000" dirty="0">
            <a:solidFill>
              <a:schemeClr val="tx1"/>
            </a:solidFill>
            <a:latin typeface="Arial" panose="020B0604020202020204" pitchFamily="34" charset="0"/>
            <a:cs typeface="Arial" panose="020B0604020202020204" pitchFamily="34" charset="0"/>
          </a:endParaRPr>
        </a:p>
      </dgm:t>
    </dgm:pt>
    <dgm:pt modelId="{632E5E28-E765-4479-9A28-71329C34D0A5}" type="parTrans" cxnId="{398B0D69-ED43-4E19-81CD-31418C29CFDC}">
      <dgm:prSet/>
      <dgm:spPr/>
      <dgm:t>
        <a:bodyPr/>
        <a:lstStyle/>
        <a:p>
          <a:endParaRPr lang="en-US"/>
        </a:p>
      </dgm:t>
    </dgm:pt>
    <dgm:pt modelId="{AE83A64F-25EA-4D7D-A2D5-99D78A9AD38C}" type="sibTrans" cxnId="{398B0D69-ED43-4E19-81CD-31418C29CFDC}">
      <dgm:prSet/>
      <dgm:spPr/>
      <dgm:t>
        <a:bodyPr/>
        <a:lstStyle/>
        <a:p>
          <a:endParaRPr lang="en-US"/>
        </a:p>
      </dgm:t>
    </dgm:pt>
    <dgm:pt modelId="{8019EDF9-E2E2-40CD-B851-F3517ED183E5}">
      <dgm:prSet phldrT="[Text]"/>
      <dgm:spPr>
        <a:solidFill>
          <a:schemeClr val="accent6">
            <a:lumMod val="20000"/>
            <a:lumOff val="80000"/>
          </a:schemeClr>
        </a:solidFill>
      </dgm:spPr>
      <dgm:t>
        <a:bodyPr/>
        <a:lstStyle/>
        <a:p>
          <a:endParaRPr lang="en-US" dirty="0"/>
        </a:p>
      </dgm:t>
    </dgm:pt>
    <dgm:pt modelId="{13A4B4F0-BCF1-452A-8710-C1E04DF3B4A9}" type="parTrans" cxnId="{A28808E6-3289-4FA6-B62A-102BE7A89E88}">
      <dgm:prSet/>
      <dgm:spPr/>
      <dgm:t>
        <a:bodyPr/>
        <a:lstStyle/>
        <a:p>
          <a:endParaRPr lang="en-US"/>
        </a:p>
      </dgm:t>
    </dgm:pt>
    <dgm:pt modelId="{2550F833-BAB9-433B-8257-97F672186976}" type="sibTrans" cxnId="{A28808E6-3289-4FA6-B62A-102BE7A89E88}">
      <dgm:prSet/>
      <dgm:spPr/>
      <dgm:t>
        <a:bodyPr/>
        <a:lstStyle/>
        <a:p>
          <a:endParaRPr lang="en-US"/>
        </a:p>
      </dgm:t>
    </dgm:pt>
    <dgm:pt modelId="{7BAB630C-6084-4FBE-BD8C-A19705B7FF15}">
      <dgm:prSet phldrT="[Text]"/>
      <dgm:spPr>
        <a:solidFill>
          <a:schemeClr val="accent2">
            <a:lumMod val="20000"/>
            <a:lumOff val="80000"/>
          </a:schemeClr>
        </a:solidFill>
      </dgm:spPr>
      <dgm:t>
        <a:bodyPr/>
        <a:lstStyle/>
        <a:p>
          <a:endParaRPr lang="en-US" dirty="0"/>
        </a:p>
      </dgm:t>
    </dgm:pt>
    <dgm:pt modelId="{30FF1234-89A2-4D86-857B-2AE3FFE22E69}" type="parTrans" cxnId="{2B59B45A-9B7E-4D95-ACF0-2D2AD69D7C9A}">
      <dgm:prSet/>
      <dgm:spPr/>
      <dgm:t>
        <a:bodyPr/>
        <a:lstStyle/>
        <a:p>
          <a:endParaRPr lang="en-US"/>
        </a:p>
      </dgm:t>
    </dgm:pt>
    <dgm:pt modelId="{3A14BD8E-46EE-407C-B346-43D56CA40841}" type="sibTrans" cxnId="{2B59B45A-9B7E-4D95-ACF0-2D2AD69D7C9A}">
      <dgm:prSet/>
      <dgm:spPr/>
      <dgm:t>
        <a:bodyPr/>
        <a:lstStyle/>
        <a:p>
          <a:endParaRPr lang="en-US"/>
        </a:p>
      </dgm:t>
    </dgm:pt>
    <dgm:pt modelId="{BB03756E-8C3A-482C-B3BF-E127C48EBF3F}">
      <dgm:prSet/>
      <dgm:spPr>
        <a:solidFill>
          <a:schemeClr val="accent6">
            <a:lumMod val="20000"/>
            <a:lumOff val="80000"/>
          </a:schemeClr>
        </a:solidFill>
      </dgm:spPr>
      <dgm:t>
        <a:bodyPr/>
        <a:lstStyle/>
        <a:p>
          <a:endParaRPr lang="en-US"/>
        </a:p>
      </dgm:t>
    </dgm:pt>
    <dgm:pt modelId="{617A85FA-74F2-4DDD-9DDA-A937DF25679B}" type="parTrans" cxnId="{D1C18ADF-FB2F-4B02-A71A-6EE03667FDE4}">
      <dgm:prSet/>
      <dgm:spPr/>
      <dgm:t>
        <a:bodyPr/>
        <a:lstStyle/>
        <a:p>
          <a:endParaRPr lang="en-US"/>
        </a:p>
      </dgm:t>
    </dgm:pt>
    <dgm:pt modelId="{0F11E4A4-5A7D-4645-9F18-F9F737D8BA8F}" type="sibTrans" cxnId="{D1C18ADF-FB2F-4B02-A71A-6EE03667FDE4}">
      <dgm:prSet/>
      <dgm:spPr/>
      <dgm:t>
        <a:bodyPr/>
        <a:lstStyle/>
        <a:p>
          <a:endParaRPr lang="en-US"/>
        </a:p>
      </dgm:t>
    </dgm:pt>
    <dgm:pt modelId="{B5FC5678-B428-4E47-AD5D-A949878290E4}">
      <dgm:prSet/>
      <dgm:spPr>
        <a:solidFill>
          <a:schemeClr val="accent6">
            <a:lumMod val="20000"/>
            <a:lumOff val="80000"/>
          </a:schemeClr>
        </a:solidFill>
      </dgm:spPr>
      <dgm:t>
        <a:bodyPr/>
        <a:lstStyle/>
        <a:p>
          <a:endParaRPr lang="en-US"/>
        </a:p>
      </dgm:t>
    </dgm:pt>
    <dgm:pt modelId="{4CCB8087-7E25-4385-8CA5-31E643FF0112}" type="parTrans" cxnId="{7AD85C5E-12C0-4596-A040-CBF1A305EDFB}">
      <dgm:prSet/>
      <dgm:spPr/>
      <dgm:t>
        <a:bodyPr/>
        <a:lstStyle/>
        <a:p>
          <a:endParaRPr lang="en-US"/>
        </a:p>
      </dgm:t>
    </dgm:pt>
    <dgm:pt modelId="{F5877A7C-FB6E-4D73-9391-65BE9316E202}" type="sibTrans" cxnId="{7AD85C5E-12C0-4596-A040-CBF1A305EDFB}">
      <dgm:prSet/>
      <dgm:spPr/>
      <dgm:t>
        <a:bodyPr/>
        <a:lstStyle/>
        <a:p>
          <a:endParaRPr lang="en-US"/>
        </a:p>
      </dgm:t>
    </dgm:pt>
    <dgm:pt modelId="{AB201C7A-8ECB-4EF4-A33C-9A81A1A808FF}" type="pres">
      <dgm:prSet presAssocID="{8E87E724-DE3D-4B78-AA70-7A3534623600}" presName="layout" presStyleCnt="0">
        <dgm:presLayoutVars>
          <dgm:chMax/>
          <dgm:chPref/>
          <dgm:dir/>
          <dgm:animOne val="branch"/>
          <dgm:animLvl val="lvl"/>
          <dgm:resizeHandles/>
        </dgm:presLayoutVars>
      </dgm:prSet>
      <dgm:spPr/>
      <dgm:t>
        <a:bodyPr/>
        <a:lstStyle/>
        <a:p>
          <a:endParaRPr lang="en-US"/>
        </a:p>
      </dgm:t>
    </dgm:pt>
    <dgm:pt modelId="{11E5B9FF-5C36-4BDB-A556-2659ABAABFF9}" type="pres">
      <dgm:prSet presAssocID="{C91F2C91-03F8-4B77-8602-524EADA7224E}" presName="root" presStyleCnt="0">
        <dgm:presLayoutVars>
          <dgm:chMax/>
          <dgm:chPref val="4"/>
        </dgm:presLayoutVars>
      </dgm:prSet>
      <dgm:spPr/>
    </dgm:pt>
    <dgm:pt modelId="{A2CB4AB3-65AE-4BEA-B1DF-B7595645123B}" type="pres">
      <dgm:prSet presAssocID="{C91F2C91-03F8-4B77-8602-524EADA7224E}" presName="rootComposite" presStyleCnt="0">
        <dgm:presLayoutVars/>
      </dgm:prSet>
      <dgm:spPr/>
    </dgm:pt>
    <dgm:pt modelId="{02E7473F-508C-4916-97B6-47D3EDD3A7AC}" type="pres">
      <dgm:prSet presAssocID="{C91F2C91-03F8-4B77-8602-524EADA7224E}" presName="rootText" presStyleLbl="node0" presStyleIdx="0" presStyleCnt="1">
        <dgm:presLayoutVars>
          <dgm:chMax/>
          <dgm:chPref val="4"/>
        </dgm:presLayoutVars>
      </dgm:prSet>
      <dgm:spPr/>
      <dgm:t>
        <a:bodyPr/>
        <a:lstStyle/>
        <a:p>
          <a:endParaRPr lang="en-US"/>
        </a:p>
      </dgm:t>
    </dgm:pt>
    <dgm:pt modelId="{C335FC53-7A10-4B07-BEC7-F9941E888C7E}" type="pres">
      <dgm:prSet presAssocID="{C91F2C91-03F8-4B77-8602-524EADA7224E}" presName="childShape" presStyleCnt="0">
        <dgm:presLayoutVars>
          <dgm:chMax val="0"/>
          <dgm:chPref val="0"/>
        </dgm:presLayoutVars>
      </dgm:prSet>
      <dgm:spPr/>
    </dgm:pt>
    <dgm:pt modelId="{CCD98714-056C-4E67-8C37-E15E69E01320}" type="pres">
      <dgm:prSet presAssocID="{8019EDF9-E2E2-40CD-B851-F3517ED183E5}" presName="childComposite" presStyleCnt="0">
        <dgm:presLayoutVars>
          <dgm:chMax val="0"/>
          <dgm:chPref val="0"/>
        </dgm:presLayoutVars>
      </dgm:prSet>
      <dgm:spPr/>
    </dgm:pt>
    <dgm:pt modelId="{FEB1D03E-EA3D-4411-8404-ADD920F808CD}" type="pres">
      <dgm:prSet presAssocID="{8019EDF9-E2E2-40CD-B851-F3517ED183E5}" presName="Image" presStyleLbl="node1" presStyleIdx="0" presStyleCnt="4"/>
      <dgm:spPr>
        <a:solidFill>
          <a:schemeClr val="accent6">
            <a:lumMod val="20000"/>
            <a:lumOff val="80000"/>
          </a:schemeClr>
        </a:solidFill>
      </dgm:spPr>
    </dgm:pt>
    <dgm:pt modelId="{242506BE-A1DF-4F12-8DC0-3766B3140391}" type="pres">
      <dgm:prSet presAssocID="{8019EDF9-E2E2-40CD-B851-F3517ED183E5}" presName="childText" presStyleLbl="lnNode1" presStyleIdx="0" presStyleCnt="4">
        <dgm:presLayoutVars>
          <dgm:chMax val="0"/>
          <dgm:chPref val="0"/>
          <dgm:bulletEnabled val="1"/>
        </dgm:presLayoutVars>
      </dgm:prSet>
      <dgm:spPr/>
      <dgm:t>
        <a:bodyPr/>
        <a:lstStyle/>
        <a:p>
          <a:endParaRPr lang="en-US"/>
        </a:p>
      </dgm:t>
    </dgm:pt>
    <dgm:pt modelId="{B0F19882-3C09-4665-8E0D-9C590CFFF40C}" type="pres">
      <dgm:prSet presAssocID="{BB03756E-8C3A-482C-B3BF-E127C48EBF3F}" presName="childComposite" presStyleCnt="0">
        <dgm:presLayoutVars>
          <dgm:chMax val="0"/>
          <dgm:chPref val="0"/>
        </dgm:presLayoutVars>
      </dgm:prSet>
      <dgm:spPr/>
    </dgm:pt>
    <dgm:pt modelId="{432A82DA-BB54-4A57-85A1-14109CF9CA7C}" type="pres">
      <dgm:prSet presAssocID="{BB03756E-8C3A-482C-B3BF-E127C48EBF3F}" presName="Image" presStyleLbl="node1" presStyleIdx="1" presStyleCnt="4"/>
      <dgm:spPr>
        <a:solidFill>
          <a:schemeClr val="accent6">
            <a:lumMod val="20000"/>
            <a:lumOff val="80000"/>
          </a:schemeClr>
        </a:solidFill>
      </dgm:spPr>
    </dgm:pt>
    <dgm:pt modelId="{8EC38805-5AA2-4A08-B6C0-9E231C6FF5B9}" type="pres">
      <dgm:prSet presAssocID="{BB03756E-8C3A-482C-B3BF-E127C48EBF3F}" presName="childText" presStyleLbl="lnNode1" presStyleIdx="1" presStyleCnt="4">
        <dgm:presLayoutVars>
          <dgm:chMax val="0"/>
          <dgm:chPref val="0"/>
          <dgm:bulletEnabled val="1"/>
        </dgm:presLayoutVars>
      </dgm:prSet>
      <dgm:spPr/>
      <dgm:t>
        <a:bodyPr/>
        <a:lstStyle/>
        <a:p>
          <a:endParaRPr lang="en-US"/>
        </a:p>
      </dgm:t>
    </dgm:pt>
    <dgm:pt modelId="{193A4DF1-EEFE-47C1-8329-C2679EA604BE}" type="pres">
      <dgm:prSet presAssocID="{B5FC5678-B428-4E47-AD5D-A949878290E4}" presName="childComposite" presStyleCnt="0">
        <dgm:presLayoutVars>
          <dgm:chMax val="0"/>
          <dgm:chPref val="0"/>
        </dgm:presLayoutVars>
      </dgm:prSet>
      <dgm:spPr/>
    </dgm:pt>
    <dgm:pt modelId="{72586A46-596A-4032-8C47-B87E13757D00}" type="pres">
      <dgm:prSet presAssocID="{B5FC5678-B428-4E47-AD5D-A949878290E4}" presName="Image" presStyleLbl="node1" presStyleIdx="2" presStyleCnt="4"/>
      <dgm:spPr>
        <a:solidFill>
          <a:schemeClr val="accent6">
            <a:lumMod val="20000"/>
            <a:lumOff val="80000"/>
          </a:schemeClr>
        </a:solidFill>
      </dgm:spPr>
    </dgm:pt>
    <dgm:pt modelId="{6295A5D7-58A8-4533-ADBB-5FBC0263D34C}" type="pres">
      <dgm:prSet presAssocID="{B5FC5678-B428-4E47-AD5D-A949878290E4}" presName="childText" presStyleLbl="lnNode1" presStyleIdx="2" presStyleCnt="4">
        <dgm:presLayoutVars>
          <dgm:chMax val="0"/>
          <dgm:chPref val="0"/>
          <dgm:bulletEnabled val="1"/>
        </dgm:presLayoutVars>
      </dgm:prSet>
      <dgm:spPr/>
      <dgm:t>
        <a:bodyPr/>
        <a:lstStyle/>
        <a:p>
          <a:endParaRPr lang="en-US"/>
        </a:p>
      </dgm:t>
    </dgm:pt>
    <dgm:pt modelId="{5DC44711-5BC8-453E-AFF4-BAD5CBB0B46C}" type="pres">
      <dgm:prSet presAssocID="{7BAB630C-6084-4FBE-BD8C-A19705B7FF15}" presName="childComposite" presStyleCnt="0">
        <dgm:presLayoutVars>
          <dgm:chMax val="0"/>
          <dgm:chPref val="0"/>
        </dgm:presLayoutVars>
      </dgm:prSet>
      <dgm:spPr/>
    </dgm:pt>
    <dgm:pt modelId="{F510F47C-DD47-479A-9D66-7B015FC8373A}" type="pres">
      <dgm:prSet presAssocID="{7BAB630C-6084-4FBE-BD8C-A19705B7FF15}" presName="Image" presStyleLbl="node1" presStyleIdx="3" presStyleCnt="4"/>
      <dgm:spPr>
        <a:solidFill>
          <a:schemeClr val="accent2">
            <a:lumMod val="20000"/>
            <a:lumOff val="80000"/>
          </a:schemeClr>
        </a:solidFill>
      </dgm:spPr>
      <dgm:t>
        <a:bodyPr/>
        <a:lstStyle/>
        <a:p>
          <a:endParaRPr lang="en-US"/>
        </a:p>
      </dgm:t>
    </dgm:pt>
    <dgm:pt modelId="{3BBD8A44-559E-4A4A-B480-024DCA377F79}" type="pres">
      <dgm:prSet presAssocID="{7BAB630C-6084-4FBE-BD8C-A19705B7FF15}" presName="childText" presStyleLbl="lnNode1" presStyleIdx="3" presStyleCnt="4" custLinFactNeighborX="-685" custLinFactNeighborY="5938">
        <dgm:presLayoutVars>
          <dgm:chMax val="0"/>
          <dgm:chPref val="0"/>
          <dgm:bulletEnabled val="1"/>
        </dgm:presLayoutVars>
      </dgm:prSet>
      <dgm:spPr/>
      <dgm:t>
        <a:bodyPr/>
        <a:lstStyle/>
        <a:p>
          <a:endParaRPr lang="en-US"/>
        </a:p>
      </dgm:t>
    </dgm:pt>
  </dgm:ptLst>
  <dgm:cxnLst>
    <dgm:cxn modelId="{D1C18ADF-FB2F-4B02-A71A-6EE03667FDE4}" srcId="{C91F2C91-03F8-4B77-8602-524EADA7224E}" destId="{BB03756E-8C3A-482C-B3BF-E127C48EBF3F}" srcOrd="1" destOrd="0" parTransId="{617A85FA-74F2-4DDD-9DDA-A937DF25679B}" sibTransId="{0F11E4A4-5A7D-4645-9F18-F9F737D8BA8F}"/>
    <dgm:cxn modelId="{A3C5D9CD-06F4-4E78-A427-E9391A7CED5B}" type="presOf" srcId="{BB03756E-8C3A-482C-B3BF-E127C48EBF3F}" destId="{8EC38805-5AA2-4A08-B6C0-9E231C6FF5B9}" srcOrd="0" destOrd="0" presId="urn:microsoft.com/office/officeart/2008/layout/PictureAccentList"/>
    <dgm:cxn modelId="{CDF67277-C9DB-47E2-8575-CCDF71FD90B8}" type="presOf" srcId="{7BAB630C-6084-4FBE-BD8C-A19705B7FF15}" destId="{3BBD8A44-559E-4A4A-B480-024DCA377F79}" srcOrd="0" destOrd="0" presId="urn:microsoft.com/office/officeart/2008/layout/PictureAccentList"/>
    <dgm:cxn modelId="{398B0D69-ED43-4E19-81CD-31418C29CFDC}" srcId="{8E87E724-DE3D-4B78-AA70-7A3534623600}" destId="{C91F2C91-03F8-4B77-8602-524EADA7224E}" srcOrd="0" destOrd="0" parTransId="{632E5E28-E765-4479-9A28-71329C34D0A5}" sibTransId="{AE83A64F-25EA-4D7D-A2D5-99D78A9AD38C}"/>
    <dgm:cxn modelId="{7AD85C5E-12C0-4596-A040-CBF1A305EDFB}" srcId="{C91F2C91-03F8-4B77-8602-524EADA7224E}" destId="{B5FC5678-B428-4E47-AD5D-A949878290E4}" srcOrd="2" destOrd="0" parTransId="{4CCB8087-7E25-4385-8CA5-31E643FF0112}" sibTransId="{F5877A7C-FB6E-4D73-9391-65BE9316E202}"/>
    <dgm:cxn modelId="{D18AEE54-5D12-44D5-88BA-2AE480565462}" type="presOf" srcId="{B5FC5678-B428-4E47-AD5D-A949878290E4}" destId="{6295A5D7-58A8-4533-ADBB-5FBC0263D34C}" srcOrd="0" destOrd="0" presId="urn:microsoft.com/office/officeart/2008/layout/PictureAccentList"/>
    <dgm:cxn modelId="{F1EC1EC6-F9B6-439B-B562-3A97F9BA1B8F}" type="presOf" srcId="{8019EDF9-E2E2-40CD-B851-F3517ED183E5}" destId="{242506BE-A1DF-4F12-8DC0-3766B3140391}" srcOrd="0" destOrd="0" presId="urn:microsoft.com/office/officeart/2008/layout/PictureAccentList"/>
    <dgm:cxn modelId="{A28808E6-3289-4FA6-B62A-102BE7A89E88}" srcId="{C91F2C91-03F8-4B77-8602-524EADA7224E}" destId="{8019EDF9-E2E2-40CD-B851-F3517ED183E5}" srcOrd="0" destOrd="0" parTransId="{13A4B4F0-BCF1-452A-8710-C1E04DF3B4A9}" sibTransId="{2550F833-BAB9-433B-8257-97F672186976}"/>
    <dgm:cxn modelId="{30ADA267-C5CD-4EAC-B10C-7FDD0E949F44}" type="presOf" srcId="{8E87E724-DE3D-4B78-AA70-7A3534623600}" destId="{AB201C7A-8ECB-4EF4-A33C-9A81A1A808FF}" srcOrd="0" destOrd="0" presId="urn:microsoft.com/office/officeart/2008/layout/PictureAccentList"/>
    <dgm:cxn modelId="{2B59B45A-9B7E-4D95-ACF0-2D2AD69D7C9A}" srcId="{C91F2C91-03F8-4B77-8602-524EADA7224E}" destId="{7BAB630C-6084-4FBE-BD8C-A19705B7FF15}" srcOrd="3" destOrd="0" parTransId="{30FF1234-89A2-4D86-857B-2AE3FFE22E69}" sibTransId="{3A14BD8E-46EE-407C-B346-43D56CA40841}"/>
    <dgm:cxn modelId="{D343107F-ECD9-4616-AB60-35566ED88F01}" type="presOf" srcId="{C91F2C91-03F8-4B77-8602-524EADA7224E}" destId="{02E7473F-508C-4916-97B6-47D3EDD3A7AC}" srcOrd="0" destOrd="0" presId="urn:microsoft.com/office/officeart/2008/layout/PictureAccentList"/>
    <dgm:cxn modelId="{117F9B76-BF44-4FF1-BB45-644F175C88D5}" type="presParOf" srcId="{AB201C7A-8ECB-4EF4-A33C-9A81A1A808FF}" destId="{11E5B9FF-5C36-4BDB-A556-2659ABAABFF9}" srcOrd="0" destOrd="0" presId="urn:microsoft.com/office/officeart/2008/layout/PictureAccentList"/>
    <dgm:cxn modelId="{2E9B0C3B-D1EA-4AC8-87AD-1405B81B8AA6}" type="presParOf" srcId="{11E5B9FF-5C36-4BDB-A556-2659ABAABFF9}" destId="{A2CB4AB3-65AE-4BEA-B1DF-B7595645123B}" srcOrd="0" destOrd="0" presId="urn:microsoft.com/office/officeart/2008/layout/PictureAccentList"/>
    <dgm:cxn modelId="{04A691E7-1F03-4444-9E8E-C3ED5CD15457}" type="presParOf" srcId="{A2CB4AB3-65AE-4BEA-B1DF-B7595645123B}" destId="{02E7473F-508C-4916-97B6-47D3EDD3A7AC}" srcOrd="0" destOrd="0" presId="urn:microsoft.com/office/officeart/2008/layout/PictureAccentList"/>
    <dgm:cxn modelId="{BB3696DC-23BE-4E4F-8E65-E117DF91107A}" type="presParOf" srcId="{11E5B9FF-5C36-4BDB-A556-2659ABAABFF9}" destId="{C335FC53-7A10-4B07-BEC7-F9941E888C7E}" srcOrd="1" destOrd="0" presId="urn:microsoft.com/office/officeart/2008/layout/PictureAccentList"/>
    <dgm:cxn modelId="{554067A3-651A-46E5-BEB0-C3C64BD9343B}" type="presParOf" srcId="{C335FC53-7A10-4B07-BEC7-F9941E888C7E}" destId="{CCD98714-056C-4E67-8C37-E15E69E01320}" srcOrd="0" destOrd="0" presId="urn:microsoft.com/office/officeart/2008/layout/PictureAccentList"/>
    <dgm:cxn modelId="{CDAB492C-B58E-451A-8E74-774FA371D507}" type="presParOf" srcId="{CCD98714-056C-4E67-8C37-E15E69E01320}" destId="{FEB1D03E-EA3D-4411-8404-ADD920F808CD}" srcOrd="0" destOrd="0" presId="urn:microsoft.com/office/officeart/2008/layout/PictureAccentList"/>
    <dgm:cxn modelId="{40797C0B-B3A1-4709-B95C-44FF7DABF4A5}" type="presParOf" srcId="{CCD98714-056C-4E67-8C37-E15E69E01320}" destId="{242506BE-A1DF-4F12-8DC0-3766B3140391}" srcOrd="1" destOrd="0" presId="urn:microsoft.com/office/officeart/2008/layout/PictureAccentList"/>
    <dgm:cxn modelId="{B1A2A8A1-9941-4AE5-9445-F4BD3E9B141E}" type="presParOf" srcId="{C335FC53-7A10-4B07-BEC7-F9941E888C7E}" destId="{B0F19882-3C09-4665-8E0D-9C590CFFF40C}" srcOrd="1" destOrd="0" presId="urn:microsoft.com/office/officeart/2008/layout/PictureAccentList"/>
    <dgm:cxn modelId="{ECB48580-BD18-4767-BBCB-A5DE7037EC7F}" type="presParOf" srcId="{B0F19882-3C09-4665-8E0D-9C590CFFF40C}" destId="{432A82DA-BB54-4A57-85A1-14109CF9CA7C}" srcOrd="0" destOrd="0" presId="urn:microsoft.com/office/officeart/2008/layout/PictureAccentList"/>
    <dgm:cxn modelId="{0B8FAE40-5787-47B5-BE22-A503A0F1D70C}" type="presParOf" srcId="{B0F19882-3C09-4665-8E0D-9C590CFFF40C}" destId="{8EC38805-5AA2-4A08-B6C0-9E231C6FF5B9}" srcOrd="1" destOrd="0" presId="urn:microsoft.com/office/officeart/2008/layout/PictureAccentList"/>
    <dgm:cxn modelId="{7BCD9271-6013-4307-852B-D370476D487A}" type="presParOf" srcId="{C335FC53-7A10-4B07-BEC7-F9941E888C7E}" destId="{193A4DF1-EEFE-47C1-8329-C2679EA604BE}" srcOrd="2" destOrd="0" presId="urn:microsoft.com/office/officeart/2008/layout/PictureAccentList"/>
    <dgm:cxn modelId="{4C7E767D-0CD3-4B98-92AF-748901FFB947}" type="presParOf" srcId="{193A4DF1-EEFE-47C1-8329-C2679EA604BE}" destId="{72586A46-596A-4032-8C47-B87E13757D00}" srcOrd="0" destOrd="0" presId="urn:microsoft.com/office/officeart/2008/layout/PictureAccentList"/>
    <dgm:cxn modelId="{A2757CF5-0989-4548-B237-06B7598E6A28}" type="presParOf" srcId="{193A4DF1-EEFE-47C1-8329-C2679EA604BE}" destId="{6295A5D7-58A8-4533-ADBB-5FBC0263D34C}" srcOrd="1" destOrd="0" presId="urn:microsoft.com/office/officeart/2008/layout/PictureAccentList"/>
    <dgm:cxn modelId="{42110A02-D6ED-47C5-AA51-014B49F418F1}" type="presParOf" srcId="{C335FC53-7A10-4B07-BEC7-F9941E888C7E}" destId="{5DC44711-5BC8-453E-AFF4-BAD5CBB0B46C}" srcOrd="3" destOrd="0" presId="urn:microsoft.com/office/officeart/2008/layout/PictureAccentList"/>
    <dgm:cxn modelId="{7B2D0D88-254A-47B8-B02A-562EE1A6A100}" type="presParOf" srcId="{5DC44711-5BC8-453E-AFF4-BAD5CBB0B46C}" destId="{F510F47C-DD47-479A-9D66-7B015FC8373A}" srcOrd="0" destOrd="0" presId="urn:microsoft.com/office/officeart/2008/layout/PictureAccentList"/>
    <dgm:cxn modelId="{B76BDEBF-493B-469F-9999-5D39F0D498A4}" type="presParOf" srcId="{5DC44711-5BC8-453E-AFF4-BAD5CBB0B46C}" destId="{3BBD8A44-559E-4A4A-B480-024DCA377F79}"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E87E724-DE3D-4B78-AA70-7A3534623600}"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C91F2C91-03F8-4B77-8602-524EADA7224E}">
      <dgm:prSet phldrT="[Text]" custT="1"/>
      <dgm:spPr>
        <a:solidFill>
          <a:schemeClr val="accent6">
            <a:lumMod val="20000"/>
            <a:lumOff val="80000"/>
          </a:schemeClr>
        </a:solidFill>
      </dgm:spPr>
      <dgm:t>
        <a:bodyPr/>
        <a:lstStyle/>
        <a:p>
          <a:r>
            <a:rPr lang="mk-MK" sz="2000" dirty="0" smtClean="0">
              <a:solidFill>
                <a:schemeClr val="tx1"/>
              </a:solidFill>
              <a:latin typeface="Arial" panose="020B0604020202020204" pitchFamily="34" charset="0"/>
              <a:cs typeface="Arial" panose="020B0604020202020204" pitchFamily="34" charset="0"/>
            </a:rPr>
            <a:t>Оператори</a:t>
          </a:r>
          <a:endParaRPr lang="en-US" sz="2000" dirty="0">
            <a:solidFill>
              <a:schemeClr val="tx1"/>
            </a:solidFill>
            <a:latin typeface="Arial" panose="020B0604020202020204" pitchFamily="34" charset="0"/>
            <a:cs typeface="Arial" panose="020B0604020202020204" pitchFamily="34" charset="0"/>
          </a:endParaRPr>
        </a:p>
      </dgm:t>
    </dgm:pt>
    <dgm:pt modelId="{632E5E28-E765-4479-9A28-71329C34D0A5}" type="parTrans" cxnId="{398B0D69-ED43-4E19-81CD-31418C29CFDC}">
      <dgm:prSet/>
      <dgm:spPr/>
      <dgm:t>
        <a:bodyPr/>
        <a:lstStyle/>
        <a:p>
          <a:endParaRPr lang="en-US"/>
        </a:p>
      </dgm:t>
    </dgm:pt>
    <dgm:pt modelId="{AE83A64F-25EA-4D7D-A2D5-99D78A9AD38C}" type="sibTrans" cxnId="{398B0D69-ED43-4E19-81CD-31418C29CFDC}">
      <dgm:prSet/>
      <dgm:spPr/>
      <dgm:t>
        <a:bodyPr/>
        <a:lstStyle/>
        <a:p>
          <a:endParaRPr lang="en-US"/>
        </a:p>
      </dgm:t>
    </dgm:pt>
    <dgm:pt modelId="{8019EDF9-E2E2-40CD-B851-F3517ED183E5}">
      <dgm:prSet phldrT="[Text]"/>
      <dgm:spPr>
        <a:solidFill>
          <a:schemeClr val="accent6">
            <a:lumMod val="20000"/>
            <a:lumOff val="80000"/>
          </a:schemeClr>
        </a:solidFill>
      </dgm:spPr>
      <dgm:t>
        <a:bodyPr/>
        <a:lstStyle/>
        <a:p>
          <a:endParaRPr lang="en-US" dirty="0"/>
        </a:p>
      </dgm:t>
    </dgm:pt>
    <dgm:pt modelId="{13A4B4F0-BCF1-452A-8710-C1E04DF3B4A9}" type="parTrans" cxnId="{A28808E6-3289-4FA6-B62A-102BE7A89E88}">
      <dgm:prSet/>
      <dgm:spPr/>
      <dgm:t>
        <a:bodyPr/>
        <a:lstStyle/>
        <a:p>
          <a:endParaRPr lang="en-US"/>
        </a:p>
      </dgm:t>
    </dgm:pt>
    <dgm:pt modelId="{2550F833-BAB9-433B-8257-97F672186976}" type="sibTrans" cxnId="{A28808E6-3289-4FA6-B62A-102BE7A89E88}">
      <dgm:prSet/>
      <dgm:spPr/>
      <dgm:t>
        <a:bodyPr/>
        <a:lstStyle/>
        <a:p>
          <a:endParaRPr lang="en-US"/>
        </a:p>
      </dgm:t>
    </dgm:pt>
    <dgm:pt modelId="{7BAB630C-6084-4FBE-BD8C-A19705B7FF15}">
      <dgm:prSet phldrT="[Text]"/>
      <dgm:spPr>
        <a:solidFill>
          <a:schemeClr val="accent2">
            <a:lumMod val="20000"/>
            <a:lumOff val="80000"/>
          </a:schemeClr>
        </a:solidFill>
      </dgm:spPr>
      <dgm:t>
        <a:bodyPr/>
        <a:lstStyle/>
        <a:p>
          <a:endParaRPr lang="en-US" dirty="0"/>
        </a:p>
      </dgm:t>
    </dgm:pt>
    <dgm:pt modelId="{30FF1234-89A2-4D86-857B-2AE3FFE22E69}" type="parTrans" cxnId="{2B59B45A-9B7E-4D95-ACF0-2D2AD69D7C9A}">
      <dgm:prSet/>
      <dgm:spPr/>
      <dgm:t>
        <a:bodyPr/>
        <a:lstStyle/>
        <a:p>
          <a:endParaRPr lang="en-US"/>
        </a:p>
      </dgm:t>
    </dgm:pt>
    <dgm:pt modelId="{3A14BD8E-46EE-407C-B346-43D56CA40841}" type="sibTrans" cxnId="{2B59B45A-9B7E-4D95-ACF0-2D2AD69D7C9A}">
      <dgm:prSet/>
      <dgm:spPr/>
      <dgm:t>
        <a:bodyPr/>
        <a:lstStyle/>
        <a:p>
          <a:endParaRPr lang="en-US"/>
        </a:p>
      </dgm:t>
    </dgm:pt>
    <dgm:pt modelId="{BB03756E-8C3A-482C-B3BF-E127C48EBF3F}">
      <dgm:prSet/>
      <dgm:spPr>
        <a:solidFill>
          <a:schemeClr val="accent6">
            <a:lumMod val="20000"/>
            <a:lumOff val="80000"/>
          </a:schemeClr>
        </a:solidFill>
      </dgm:spPr>
      <dgm:t>
        <a:bodyPr/>
        <a:lstStyle/>
        <a:p>
          <a:endParaRPr lang="en-US"/>
        </a:p>
      </dgm:t>
    </dgm:pt>
    <dgm:pt modelId="{617A85FA-74F2-4DDD-9DDA-A937DF25679B}" type="parTrans" cxnId="{D1C18ADF-FB2F-4B02-A71A-6EE03667FDE4}">
      <dgm:prSet/>
      <dgm:spPr/>
      <dgm:t>
        <a:bodyPr/>
        <a:lstStyle/>
        <a:p>
          <a:endParaRPr lang="en-US"/>
        </a:p>
      </dgm:t>
    </dgm:pt>
    <dgm:pt modelId="{0F11E4A4-5A7D-4645-9F18-F9F737D8BA8F}" type="sibTrans" cxnId="{D1C18ADF-FB2F-4B02-A71A-6EE03667FDE4}">
      <dgm:prSet/>
      <dgm:spPr/>
      <dgm:t>
        <a:bodyPr/>
        <a:lstStyle/>
        <a:p>
          <a:endParaRPr lang="en-US"/>
        </a:p>
      </dgm:t>
    </dgm:pt>
    <dgm:pt modelId="{B5FC5678-B428-4E47-AD5D-A949878290E4}">
      <dgm:prSet/>
      <dgm:spPr>
        <a:solidFill>
          <a:schemeClr val="accent6">
            <a:lumMod val="20000"/>
            <a:lumOff val="80000"/>
          </a:schemeClr>
        </a:solidFill>
      </dgm:spPr>
      <dgm:t>
        <a:bodyPr/>
        <a:lstStyle/>
        <a:p>
          <a:endParaRPr lang="en-US"/>
        </a:p>
      </dgm:t>
    </dgm:pt>
    <dgm:pt modelId="{4CCB8087-7E25-4385-8CA5-31E643FF0112}" type="parTrans" cxnId="{7AD85C5E-12C0-4596-A040-CBF1A305EDFB}">
      <dgm:prSet/>
      <dgm:spPr/>
      <dgm:t>
        <a:bodyPr/>
        <a:lstStyle/>
        <a:p>
          <a:endParaRPr lang="en-US"/>
        </a:p>
      </dgm:t>
    </dgm:pt>
    <dgm:pt modelId="{F5877A7C-FB6E-4D73-9391-65BE9316E202}" type="sibTrans" cxnId="{7AD85C5E-12C0-4596-A040-CBF1A305EDFB}">
      <dgm:prSet/>
      <dgm:spPr/>
      <dgm:t>
        <a:bodyPr/>
        <a:lstStyle/>
        <a:p>
          <a:endParaRPr lang="en-US"/>
        </a:p>
      </dgm:t>
    </dgm:pt>
    <dgm:pt modelId="{AB201C7A-8ECB-4EF4-A33C-9A81A1A808FF}" type="pres">
      <dgm:prSet presAssocID="{8E87E724-DE3D-4B78-AA70-7A3534623600}" presName="layout" presStyleCnt="0">
        <dgm:presLayoutVars>
          <dgm:chMax/>
          <dgm:chPref/>
          <dgm:dir/>
          <dgm:animOne val="branch"/>
          <dgm:animLvl val="lvl"/>
          <dgm:resizeHandles/>
        </dgm:presLayoutVars>
      </dgm:prSet>
      <dgm:spPr/>
      <dgm:t>
        <a:bodyPr/>
        <a:lstStyle/>
        <a:p>
          <a:endParaRPr lang="en-US"/>
        </a:p>
      </dgm:t>
    </dgm:pt>
    <dgm:pt modelId="{11E5B9FF-5C36-4BDB-A556-2659ABAABFF9}" type="pres">
      <dgm:prSet presAssocID="{C91F2C91-03F8-4B77-8602-524EADA7224E}" presName="root" presStyleCnt="0">
        <dgm:presLayoutVars>
          <dgm:chMax/>
          <dgm:chPref val="4"/>
        </dgm:presLayoutVars>
      </dgm:prSet>
      <dgm:spPr/>
    </dgm:pt>
    <dgm:pt modelId="{A2CB4AB3-65AE-4BEA-B1DF-B7595645123B}" type="pres">
      <dgm:prSet presAssocID="{C91F2C91-03F8-4B77-8602-524EADA7224E}" presName="rootComposite" presStyleCnt="0">
        <dgm:presLayoutVars/>
      </dgm:prSet>
      <dgm:spPr/>
    </dgm:pt>
    <dgm:pt modelId="{02E7473F-508C-4916-97B6-47D3EDD3A7AC}" type="pres">
      <dgm:prSet presAssocID="{C91F2C91-03F8-4B77-8602-524EADA7224E}" presName="rootText" presStyleLbl="node0" presStyleIdx="0" presStyleCnt="1" custAng="0">
        <dgm:presLayoutVars>
          <dgm:chMax/>
          <dgm:chPref val="4"/>
        </dgm:presLayoutVars>
      </dgm:prSet>
      <dgm:spPr/>
      <dgm:t>
        <a:bodyPr/>
        <a:lstStyle/>
        <a:p>
          <a:endParaRPr lang="en-US"/>
        </a:p>
      </dgm:t>
    </dgm:pt>
    <dgm:pt modelId="{C335FC53-7A10-4B07-BEC7-F9941E888C7E}" type="pres">
      <dgm:prSet presAssocID="{C91F2C91-03F8-4B77-8602-524EADA7224E}" presName="childShape" presStyleCnt="0">
        <dgm:presLayoutVars>
          <dgm:chMax val="0"/>
          <dgm:chPref val="0"/>
        </dgm:presLayoutVars>
      </dgm:prSet>
      <dgm:spPr/>
    </dgm:pt>
    <dgm:pt modelId="{CCD98714-056C-4E67-8C37-E15E69E01320}" type="pres">
      <dgm:prSet presAssocID="{8019EDF9-E2E2-40CD-B851-F3517ED183E5}" presName="childComposite" presStyleCnt="0">
        <dgm:presLayoutVars>
          <dgm:chMax val="0"/>
          <dgm:chPref val="0"/>
        </dgm:presLayoutVars>
      </dgm:prSet>
      <dgm:spPr/>
    </dgm:pt>
    <dgm:pt modelId="{FEB1D03E-EA3D-4411-8404-ADD920F808CD}" type="pres">
      <dgm:prSet presAssocID="{8019EDF9-E2E2-40CD-B851-F3517ED183E5}" presName="Image" presStyleLbl="node1" presStyleIdx="0" presStyleCnt="4"/>
      <dgm:spPr>
        <a:solidFill>
          <a:schemeClr val="accent6">
            <a:lumMod val="20000"/>
            <a:lumOff val="80000"/>
          </a:schemeClr>
        </a:solidFill>
      </dgm:spPr>
      <dgm:t>
        <a:bodyPr/>
        <a:lstStyle/>
        <a:p>
          <a:endParaRPr lang="en-US"/>
        </a:p>
      </dgm:t>
    </dgm:pt>
    <dgm:pt modelId="{242506BE-A1DF-4F12-8DC0-3766B3140391}" type="pres">
      <dgm:prSet presAssocID="{8019EDF9-E2E2-40CD-B851-F3517ED183E5}" presName="childText" presStyleLbl="lnNode1" presStyleIdx="0" presStyleCnt="4">
        <dgm:presLayoutVars>
          <dgm:chMax val="0"/>
          <dgm:chPref val="0"/>
          <dgm:bulletEnabled val="1"/>
        </dgm:presLayoutVars>
      </dgm:prSet>
      <dgm:spPr/>
      <dgm:t>
        <a:bodyPr/>
        <a:lstStyle/>
        <a:p>
          <a:endParaRPr lang="en-US"/>
        </a:p>
      </dgm:t>
    </dgm:pt>
    <dgm:pt modelId="{B0F19882-3C09-4665-8E0D-9C590CFFF40C}" type="pres">
      <dgm:prSet presAssocID="{BB03756E-8C3A-482C-B3BF-E127C48EBF3F}" presName="childComposite" presStyleCnt="0">
        <dgm:presLayoutVars>
          <dgm:chMax val="0"/>
          <dgm:chPref val="0"/>
        </dgm:presLayoutVars>
      </dgm:prSet>
      <dgm:spPr/>
    </dgm:pt>
    <dgm:pt modelId="{432A82DA-BB54-4A57-85A1-14109CF9CA7C}" type="pres">
      <dgm:prSet presAssocID="{BB03756E-8C3A-482C-B3BF-E127C48EBF3F}" presName="Image" presStyleLbl="node1" presStyleIdx="1" presStyleCnt="4"/>
      <dgm:spPr>
        <a:solidFill>
          <a:schemeClr val="accent6">
            <a:lumMod val="20000"/>
            <a:lumOff val="80000"/>
          </a:schemeClr>
        </a:solidFill>
      </dgm:spPr>
      <dgm:t>
        <a:bodyPr/>
        <a:lstStyle/>
        <a:p>
          <a:endParaRPr lang="en-US"/>
        </a:p>
      </dgm:t>
    </dgm:pt>
    <dgm:pt modelId="{8EC38805-5AA2-4A08-B6C0-9E231C6FF5B9}" type="pres">
      <dgm:prSet presAssocID="{BB03756E-8C3A-482C-B3BF-E127C48EBF3F}" presName="childText" presStyleLbl="lnNode1" presStyleIdx="1" presStyleCnt="4">
        <dgm:presLayoutVars>
          <dgm:chMax val="0"/>
          <dgm:chPref val="0"/>
          <dgm:bulletEnabled val="1"/>
        </dgm:presLayoutVars>
      </dgm:prSet>
      <dgm:spPr/>
      <dgm:t>
        <a:bodyPr/>
        <a:lstStyle/>
        <a:p>
          <a:endParaRPr lang="en-US"/>
        </a:p>
      </dgm:t>
    </dgm:pt>
    <dgm:pt modelId="{193A4DF1-EEFE-47C1-8329-C2679EA604BE}" type="pres">
      <dgm:prSet presAssocID="{B5FC5678-B428-4E47-AD5D-A949878290E4}" presName="childComposite" presStyleCnt="0">
        <dgm:presLayoutVars>
          <dgm:chMax val="0"/>
          <dgm:chPref val="0"/>
        </dgm:presLayoutVars>
      </dgm:prSet>
      <dgm:spPr/>
    </dgm:pt>
    <dgm:pt modelId="{72586A46-596A-4032-8C47-B87E13757D00}" type="pres">
      <dgm:prSet presAssocID="{B5FC5678-B428-4E47-AD5D-A949878290E4}" presName="Image" presStyleLbl="node1" presStyleIdx="2" presStyleCnt="4"/>
      <dgm:spPr>
        <a:solidFill>
          <a:schemeClr val="accent6">
            <a:lumMod val="20000"/>
            <a:lumOff val="80000"/>
          </a:schemeClr>
        </a:solidFill>
      </dgm:spPr>
      <dgm:t>
        <a:bodyPr/>
        <a:lstStyle/>
        <a:p>
          <a:endParaRPr lang="en-US"/>
        </a:p>
      </dgm:t>
    </dgm:pt>
    <dgm:pt modelId="{6295A5D7-58A8-4533-ADBB-5FBC0263D34C}" type="pres">
      <dgm:prSet presAssocID="{B5FC5678-B428-4E47-AD5D-A949878290E4}" presName="childText" presStyleLbl="lnNode1" presStyleIdx="2" presStyleCnt="4">
        <dgm:presLayoutVars>
          <dgm:chMax val="0"/>
          <dgm:chPref val="0"/>
          <dgm:bulletEnabled val="1"/>
        </dgm:presLayoutVars>
      </dgm:prSet>
      <dgm:spPr/>
      <dgm:t>
        <a:bodyPr/>
        <a:lstStyle/>
        <a:p>
          <a:endParaRPr lang="en-US"/>
        </a:p>
      </dgm:t>
    </dgm:pt>
    <dgm:pt modelId="{5DC44711-5BC8-453E-AFF4-BAD5CBB0B46C}" type="pres">
      <dgm:prSet presAssocID="{7BAB630C-6084-4FBE-BD8C-A19705B7FF15}" presName="childComposite" presStyleCnt="0">
        <dgm:presLayoutVars>
          <dgm:chMax val="0"/>
          <dgm:chPref val="0"/>
        </dgm:presLayoutVars>
      </dgm:prSet>
      <dgm:spPr/>
    </dgm:pt>
    <dgm:pt modelId="{F510F47C-DD47-479A-9D66-7B015FC8373A}" type="pres">
      <dgm:prSet presAssocID="{7BAB630C-6084-4FBE-BD8C-A19705B7FF15}" presName="Image" presStyleLbl="node1" presStyleIdx="3" presStyleCnt="4"/>
      <dgm:spPr>
        <a:solidFill>
          <a:schemeClr val="accent2">
            <a:lumMod val="20000"/>
            <a:lumOff val="80000"/>
          </a:schemeClr>
        </a:solidFill>
      </dgm:spPr>
      <dgm:t>
        <a:bodyPr/>
        <a:lstStyle/>
        <a:p>
          <a:endParaRPr lang="en-US"/>
        </a:p>
      </dgm:t>
    </dgm:pt>
    <dgm:pt modelId="{3BBD8A44-559E-4A4A-B480-024DCA377F79}" type="pres">
      <dgm:prSet presAssocID="{7BAB630C-6084-4FBE-BD8C-A19705B7FF15}" presName="childText" presStyleLbl="lnNode1" presStyleIdx="3" presStyleCnt="4">
        <dgm:presLayoutVars>
          <dgm:chMax val="0"/>
          <dgm:chPref val="0"/>
          <dgm:bulletEnabled val="1"/>
        </dgm:presLayoutVars>
      </dgm:prSet>
      <dgm:spPr/>
      <dgm:t>
        <a:bodyPr/>
        <a:lstStyle/>
        <a:p>
          <a:endParaRPr lang="en-US"/>
        </a:p>
      </dgm:t>
    </dgm:pt>
  </dgm:ptLst>
  <dgm:cxnLst>
    <dgm:cxn modelId="{D1C18ADF-FB2F-4B02-A71A-6EE03667FDE4}" srcId="{C91F2C91-03F8-4B77-8602-524EADA7224E}" destId="{BB03756E-8C3A-482C-B3BF-E127C48EBF3F}" srcOrd="1" destOrd="0" parTransId="{617A85FA-74F2-4DDD-9DDA-A937DF25679B}" sibTransId="{0F11E4A4-5A7D-4645-9F18-F9F737D8BA8F}"/>
    <dgm:cxn modelId="{A3C5D9CD-06F4-4E78-A427-E9391A7CED5B}" type="presOf" srcId="{BB03756E-8C3A-482C-B3BF-E127C48EBF3F}" destId="{8EC38805-5AA2-4A08-B6C0-9E231C6FF5B9}" srcOrd="0" destOrd="0" presId="urn:microsoft.com/office/officeart/2008/layout/PictureAccentList"/>
    <dgm:cxn modelId="{CDF67277-C9DB-47E2-8575-CCDF71FD90B8}" type="presOf" srcId="{7BAB630C-6084-4FBE-BD8C-A19705B7FF15}" destId="{3BBD8A44-559E-4A4A-B480-024DCA377F79}" srcOrd="0" destOrd="0" presId="urn:microsoft.com/office/officeart/2008/layout/PictureAccentList"/>
    <dgm:cxn modelId="{398B0D69-ED43-4E19-81CD-31418C29CFDC}" srcId="{8E87E724-DE3D-4B78-AA70-7A3534623600}" destId="{C91F2C91-03F8-4B77-8602-524EADA7224E}" srcOrd="0" destOrd="0" parTransId="{632E5E28-E765-4479-9A28-71329C34D0A5}" sibTransId="{AE83A64F-25EA-4D7D-A2D5-99D78A9AD38C}"/>
    <dgm:cxn modelId="{7AD85C5E-12C0-4596-A040-CBF1A305EDFB}" srcId="{C91F2C91-03F8-4B77-8602-524EADA7224E}" destId="{B5FC5678-B428-4E47-AD5D-A949878290E4}" srcOrd="2" destOrd="0" parTransId="{4CCB8087-7E25-4385-8CA5-31E643FF0112}" sibTransId="{F5877A7C-FB6E-4D73-9391-65BE9316E202}"/>
    <dgm:cxn modelId="{D18AEE54-5D12-44D5-88BA-2AE480565462}" type="presOf" srcId="{B5FC5678-B428-4E47-AD5D-A949878290E4}" destId="{6295A5D7-58A8-4533-ADBB-5FBC0263D34C}" srcOrd="0" destOrd="0" presId="urn:microsoft.com/office/officeart/2008/layout/PictureAccentList"/>
    <dgm:cxn modelId="{F1EC1EC6-F9B6-439B-B562-3A97F9BA1B8F}" type="presOf" srcId="{8019EDF9-E2E2-40CD-B851-F3517ED183E5}" destId="{242506BE-A1DF-4F12-8DC0-3766B3140391}" srcOrd="0" destOrd="0" presId="urn:microsoft.com/office/officeart/2008/layout/PictureAccentList"/>
    <dgm:cxn modelId="{A28808E6-3289-4FA6-B62A-102BE7A89E88}" srcId="{C91F2C91-03F8-4B77-8602-524EADA7224E}" destId="{8019EDF9-E2E2-40CD-B851-F3517ED183E5}" srcOrd="0" destOrd="0" parTransId="{13A4B4F0-BCF1-452A-8710-C1E04DF3B4A9}" sibTransId="{2550F833-BAB9-433B-8257-97F672186976}"/>
    <dgm:cxn modelId="{30ADA267-C5CD-4EAC-B10C-7FDD0E949F44}" type="presOf" srcId="{8E87E724-DE3D-4B78-AA70-7A3534623600}" destId="{AB201C7A-8ECB-4EF4-A33C-9A81A1A808FF}" srcOrd="0" destOrd="0" presId="urn:microsoft.com/office/officeart/2008/layout/PictureAccentList"/>
    <dgm:cxn modelId="{2B59B45A-9B7E-4D95-ACF0-2D2AD69D7C9A}" srcId="{C91F2C91-03F8-4B77-8602-524EADA7224E}" destId="{7BAB630C-6084-4FBE-BD8C-A19705B7FF15}" srcOrd="3" destOrd="0" parTransId="{30FF1234-89A2-4D86-857B-2AE3FFE22E69}" sibTransId="{3A14BD8E-46EE-407C-B346-43D56CA40841}"/>
    <dgm:cxn modelId="{D343107F-ECD9-4616-AB60-35566ED88F01}" type="presOf" srcId="{C91F2C91-03F8-4B77-8602-524EADA7224E}" destId="{02E7473F-508C-4916-97B6-47D3EDD3A7AC}" srcOrd="0" destOrd="0" presId="urn:microsoft.com/office/officeart/2008/layout/PictureAccentList"/>
    <dgm:cxn modelId="{117F9B76-BF44-4FF1-BB45-644F175C88D5}" type="presParOf" srcId="{AB201C7A-8ECB-4EF4-A33C-9A81A1A808FF}" destId="{11E5B9FF-5C36-4BDB-A556-2659ABAABFF9}" srcOrd="0" destOrd="0" presId="urn:microsoft.com/office/officeart/2008/layout/PictureAccentList"/>
    <dgm:cxn modelId="{2E9B0C3B-D1EA-4AC8-87AD-1405B81B8AA6}" type="presParOf" srcId="{11E5B9FF-5C36-4BDB-A556-2659ABAABFF9}" destId="{A2CB4AB3-65AE-4BEA-B1DF-B7595645123B}" srcOrd="0" destOrd="0" presId="urn:microsoft.com/office/officeart/2008/layout/PictureAccentList"/>
    <dgm:cxn modelId="{04A691E7-1F03-4444-9E8E-C3ED5CD15457}" type="presParOf" srcId="{A2CB4AB3-65AE-4BEA-B1DF-B7595645123B}" destId="{02E7473F-508C-4916-97B6-47D3EDD3A7AC}" srcOrd="0" destOrd="0" presId="urn:microsoft.com/office/officeart/2008/layout/PictureAccentList"/>
    <dgm:cxn modelId="{BB3696DC-23BE-4E4F-8E65-E117DF91107A}" type="presParOf" srcId="{11E5B9FF-5C36-4BDB-A556-2659ABAABFF9}" destId="{C335FC53-7A10-4B07-BEC7-F9941E888C7E}" srcOrd="1" destOrd="0" presId="urn:microsoft.com/office/officeart/2008/layout/PictureAccentList"/>
    <dgm:cxn modelId="{554067A3-651A-46E5-BEB0-C3C64BD9343B}" type="presParOf" srcId="{C335FC53-7A10-4B07-BEC7-F9941E888C7E}" destId="{CCD98714-056C-4E67-8C37-E15E69E01320}" srcOrd="0" destOrd="0" presId="urn:microsoft.com/office/officeart/2008/layout/PictureAccentList"/>
    <dgm:cxn modelId="{CDAB492C-B58E-451A-8E74-774FA371D507}" type="presParOf" srcId="{CCD98714-056C-4E67-8C37-E15E69E01320}" destId="{FEB1D03E-EA3D-4411-8404-ADD920F808CD}" srcOrd="0" destOrd="0" presId="urn:microsoft.com/office/officeart/2008/layout/PictureAccentList"/>
    <dgm:cxn modelId="{40797C0B-B3A1-4709-B95C-44FF7DABF4A5}" type="presParOf" srcId="{CCD98714-056C-4E67-8C37-E15E69E01320}" destId="{242506BE-A1DF-4F12-8DC0-3766B3140391}" srcOrd="1" destOrd="0" presId="urn:microsoft.com/office/officeart/2008/layout/PictureAccentList"/>
    <dgm:cxn modelId="{B1A2A8A1-9941-4AE5-9445-F4BD3E9B141E}" type="presParOf" srcId="{C335FC53-7A10-4B07-BEC7-F9941E888C7E}" destId="{B0F19882-3C09-4665-8E0D-9C590CFFF40C}" srcOrd="1" destOrd="0" presId="urn:microsoft.com/office/officeart/2008/layout/PictureAccentList"/>
    <dgm:cxn modelId="{ECB48580-BD18-4767-BBCB-A5DE7037EC7F}" type="presParOf" srcId="{B0F19882-3C09-4665-8E0D-9C590CFFF40C}" destId="{432A82DA-BB54-4A57-85A1-14109CF9CA7C}" srcOrd="0" destOrd="0" presId="urn:microsoft.com/office/officeart/2008/layout/PictureAccentList"/>
    <dgm:cxn modelId="{0B8FAE40-5787-47B5-BE22-A503A0F1D70C}" type="presParOf" srcId="{B0F19882-3C09-4665-8E0D-9C590CFFF40C}" destId="{8EC38805-5AA2-4A08-B6C0-9E231C6FF5B9}" srcOrd="1" destOrd="0" presId="urn:microsoft.com/office/officeart/2008/layout/PictureAccentList"/>
    <dgm:cxn modelId="{7BCD9271-6013-4307-852B-D370476D487A}" type="presParOf" srcId="{C335FC53-7A10-4B07-BEC7-F9941E888C7E}" destId="{193A4DF1-EEFE-47C1-8329-C2679EA604BE}" srcOrd="2" destOrd="0" presId="urn:microsoft.com/office/officeart/2008/layout/PictureAccentList"/>
    <dgm:cxn modelId="{4C7E767D-0CD3-4B98-92AF-748901FFB947}" type="presParOf" srcId="{193A4DF1-EEFE-47C1-8329-C2679EA604BE}" destId="{72586A46-596A-4032-8C47-B87E13757D00}" srcOrd="0" destOrd="0" presId="urn:microsoft.com/office/officeart/2008/layout/PictureAccentList"/>
    <dgm:cxn modelId="{A2757CF5-0989-4548-B237-06B7598E6A28}" type="presParOf" srcId="{193A4DF1-EEFE-47C1-8329-C2679EA604BE}" destId="{6295A5D7-58A8-4533-ADBB-5FBC0263D34C}" srcOrd="1" destOrd="0" presId="urn:microsoft.com/office/officeart/2008/layout/PictureAccentList"/>
    <dgm:cxn modelId="{42110A02-D6ED-47C5-AA51-014B49F418F1}" type="presParOf" srcId="{C335FC53-7A10-4B07-BEC7-F9941E888C7E}" destId="{5DC44711-5BC8-453E-AFF4-BAD5CBB0B46C}" srcOrd="3" destOrd="0" presId="urn:microsoft.com/office/officeart/2008/layout/PictureAccentList"/>
    <dgm:cxn modelId="{7B2D0D88-254A-47B8-B02A-562EE1A6A100}" type="presParOf" srcId="{5DC44711-5BC8-453E-AFF4-BAD5CBB0B46C}" destId="{F510F47C-DD47-479A-9D66-7B015FC8373A}" srcOrd="0" destOrd="0" presId="urn:microsoft.com/office/officeart/2008/layout/PictureAccentList"/>
    <dgm:cxn modelId="{B76BDEBF-493B-469F-9999-5D39F0D498A4}" type="presParOf" srcId="{5DC44711-5BC8-453E-AFF4-BAD5CBB0B46C}" destId="{3BBD8A44-559E-4A4A-B480-024DCA377F79}" srcOrd="1" destOrd="0" presId="urn:microsoft.com/office/officeart/2008/layout/PictureAccent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1F9AD-C2D6-46EF-A7BA-D9AB3499EF30}">
      <dsp:nvSpPr>
        <dsp:cNvPr id="0" name=""/>
        <dsp:cNvSpPr/>
      </dsp:nvSpPr>
      <dsp:spPr>
        <a:xfrm rot="5400000">
          <a:off x="-236795" y="238852"/>
          <a:ext cx="1578634" cy="1105044"/>
        </a:xfrm>
        <a:prstGeom prst="chevron">
          <a:avLst/>
        </a:prstGeom>
        <a:solidFill>
          <a:schemeClr val="accent2">
            <a:lumMod val="40000"/>
            <a:lumOff val="60000"/>
          </a:schemeClr>
        </a:solidFill>
        <a:ln w="12700" cap="flat" cmpd="sng" algn="ctr">
          <a:solidFill>
            <a:schemeClr val="bg2">
              <a:lumMod val="2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mk-MK" sz="1800" kern="1200"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Период</a:t>
          </a:r>
          <a:endParaRPr lang="en-US" sz="1800" kern="1200"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rot="-5400000">
        <a:off x="0" y="554579"/>
        <a:ext cx="1105044" cy="473590"/>
      </dsp:txXfrm>
    </dsp:sp>
    <dsp:sp modelId="{67C6FE61-C272-4819-9327-5CF2B6DCC137}">
      <dsp:nvSpPr>
        <dsp:cNvPr id="0" name=""/>
        <dsp:cNvSpPr/>
      </dsp:nvSpPr>
      <dsp:spPr>
        <a:xfrm rot="5400000">
          <a:off x="5297265" y="-4190163"/>
          <a:ext cx="1026112" cy="9410555"/>
        </a:xfrm>
        <a:prstGeom prst="round2SameRect">
          <a:avLst/>
        </a:prstGeom>
        <a:solidFill>
          <a:schemeClr val="accent4">
            <a:lumMod val="20000"/>
            <a:lumOff val="80000"/>
            <a:alpha val="90000"/>
          </a:schemeClr>
        </a:solidFill>
        <a:ln w="12700" cap="flat" cmpd="sng" algn="ctr">
          <a:solidFill>
            <a:schemeClr val="bg2">
              <a:lumMod val="2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mk-MK" sz="1600" kern="1200" dirty="0" smtClean="0">
              <a:solidFill>
                <a:schemeClr val="tx1"/>
              </a:solidFill>
              <a:latin typeface="Arial" panose="020B0604020202020204" pitchFamily="34" charset="0"/>
              <a:cs typeface="Arial" panose="020B0604020202020204" pitchFamily="34" charset="0"/>
            </a:rPr>
            <a:t>од 1-ви јануари 2020 година</a:t>
          </a:r>
          <a:endParaRPr lang="en-US" sz="1600" kern="1200" dirty="0">
            <a:solidFill>
              <a:schemeClr val="tx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mk-MK" sz="1600" kern="1200" dirty="0" smtClean="0">
              <a:solidFill>
                <a:schemeClr val="tx1"/>
              </a:solidFill>
              <a:latin typeface="Arial" panose="020B0604020202020204" pitchFamily="34" charset="0"/>
              <a:cs typeface="Arial" panose="020B0604020202020204" pitchFamily="34" charset="0"/>
            </a:rPr>
            <a:t>до 31-ви декември 2022 година</a:t>
          </a:r>
          <a:endParaRPr lang="en-US" sz="1600" kern="1200" dirty="0">
            <a:solidFill>
              <a:schemeClr val="tx1"/>
            </a:solidFill>
            <a:latin typeface="Arial" panose="020B0604020202020204" pitchFamily="34" charset="0"/>
            <a:cs typeface="Arial" panose="020B0604020202020204" pitchFamily="34" charset="0"/>
          </a:endParaRPr>
        </a:p>
      </dsp:txBody>
      <dsp:txXfrm rot="-5400000">
        <a:off x="1105044" y="52149"/>
        <a:ext cx="9360464" cy="925930"/>
      </dsp:txXfrm>
    </dsp:sp>
    <dsp:sp modelId="{902C5229-8F43-4A46-9A03-045FE1187668}">
      <dsp:nvSpPr>
        <dsp:cNvPr id="0" name=""/>
        <dsp:cNvSpPr/>
      </dsp:nvSpPr>
      <dsp:spPr>
        <a:xfrm rot="5400000">
          <a:off x="-236795" y="1623146"/>
          <a:ext cx="1578634" cy="1105044"/>
        </a:xfrm>
        <a:prstGeom prst="chevron">
          <a:avLst/>
        </a:prstGeom>
        <a:solidFill>
          <a:schemeClr val="accent2">
            <a:lumMod val="40000"/>
            <a:lumOff val="60000"/>
          </a:schemeClr>
        </a:solidFill>
        <a:ln w="12700" cap="flat" cmpd="sng" algn="ctr">
          <a:solidFill>
            <a:schemeClr val="bg2">
              <a:lumMod val="2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mk-MK" sz="1800" kern="1200"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Предмет</a:t>
          </a:r>
          <a:endParaRPr lang="en-US" sz="1800" kern="1200"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rot="-5400000">
        <a:off x="0" y="1938873"/>
        <a:ext cx="1105044" cy="473590"/>
      </dsp:txXfrm>
    </dsp:sp>
    <dsp:sp modelId="{65185915-CCB6-4F26-8F6B-F699C38357E1}">
      <dsp:nvSpPr>
        <dsp:cNvPr id="0" name=""/>
        <dsp:cNvSpPr/>
      </dsp:nvSpPr>
      <dsp:spPr>
        <a:xfrm rot="5400000">
          <a:off x="5297265" y="-2805869"/>
          <a:ext cx="1026112" cy="9410555"/>
        </a:xfrm>
        <a:prstGeom prst="round2SameRect">
          <a:avLst/>
        </a:prstGeom>
        <a:solidFill>
          <a:schemeClr val="accent4">
            <a:lumMod val="20000"/>
            <a:lumOff val="80000"/>
            <a:alpha val="90000"/>
          </a:schemeClr>
        </a:solidFill>
        <a:ln w="12700" cap="flat" cmpd="sng" algn="ctr">
          <a:solidFill>
            <a:schemeClr val="bg2">
              <a:lumMod val="2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mk-MK" sz="1600" kern="1200" dirty="0" smtClean="0">
              <a:solidFill>
                <a:schemeClr val="tx1"/>
              </a:solidFill>
              <a:latin typeface="Arial" panose="020B0604020202020204" pitchFamily="34" charset="0"/>
              <a:cs typeface="Arial" panose="020B0604020202020204" pitchFamily="34" charset="0"/>
            </a:rPr>
            <a:t>преземени мерки кон радиодифузерите и операторите на јавна електронска комуникациска мрежа (ОЈЕКМ) за констатирани повреди на ЗАВМУ, ЗМ и подзаконските акти</a:t>
          </a:r>
          <a:endParaRPr lang="en-US" sz="1600" kern="1200" dirty="0">
            <a:solidFill>
              <a:schemeClr val="tx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mk-MK" sz="1600" kern="1200" dirty="0" smtClean="0">
              <a:solidFill>
                <a:schemeClr val="tx1"/>
              </a:solidFill>
              <a:latin typeface="Arial" panose="020B0604020202020204" pitchFamily="34" charset="0"/>
              <a:cs typeface="Arial" panose="020B0604020202020204" pitchFamily="34" charset="0"/>
            </a:rPr>
            <a:t>поведени прекршочни постапки</a:t>
          </a:r>
          <a:endParaRPr lang="en-US" sz="1600" kern="1200" dirty="0">
            <a:solidFill>
              <a:schemeClr val="tx1"/>
            </a:solidFill>
            <a:latin typeface="Arial" panose="020B0604020202020204" pitchFamily="34" charset="0"/>
            <a:cs typeface="Arial" panose="020B0604020202020204" pitchFamily="34" charset="0"/>
          </a:endParaRPr>
        </a:p>
      </dsp:txBody>
      <dsp:txXfrm rot="-5400000">
        <a:off x="1105044" y="1436443"/>
        <a:ext cx="9360464" cy="925930"/>
      </dsp:txXfrm>
    </dsp:sp>
    <dsp:sp modelId="{CDC107F2-CAB7-4E6C-9BE1-D5EDD44249AD}">
      <dsp:nvSpPr>
        <dsp:cNvPr id="0" name=""/>
        <dsp:cNvSpPr/>
      </dsp:nvSpPr>
      <dsp:spPr>
        <a:xfrm rot="5400000">
          <a:off x="-236795" y="3007440"/>
          <a:ext cx="1578634" cy="1105044"/>
        </a:xfrm>
        <a:prstGeom prst="chevron">
          <a:avLst/>
        </a:prstGeom>
        <a:solidFill>
          <a:schemeClr val="accent2">
            <a:lumMod val="40000"/>
            <a:lumOff val="60000"/>
          </a:schemeClr>
        </a:solidFill>
        <a:ln w="12700" cap="flat" cmpd="sng" algn="ctr">
          <a:solidFill>
            <a:schemeClr val="bg2">
              <a:lumMod val="2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mk-MK" sz="1800" kern="1200"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Цел</a:t>
          </a:r>
          <a:endParaRPr lang="en-US" sz="1800" kern="1200"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rot="-5400000">
        <a:off x="0" y="3323167"/>
        <a:ext cx="1105044" cy="473590"/>
      </dsp:txXfrm>
    </dsp:sp>
    <dsp:sp modelId="{4AF832FC-2BDA-49EC-AF91-2EFEA3C5E9F7}">
      <dsp:nvSpPr>
        <dsp:cNvPr id="0" name=""/>
        <dsp:cNvSpPr/>
      </dsp:nvSpPr>
      <dsp:spPr>
        <a:xfrm rot="5400000">
          <a:off x="5297265" y="-1417758"/>
          <a:ext cx="1026112" cy="9410555"/>
        </a:xfrm>
        <a:prstGeom prst="round2SameRect">
          <a:avLst/>
        </a:prstGeom>
        <a:solidFill>
          <a:schemeClr val="accent4">
            <a:lumMod val="20000"/>
            <a:lumOff val="80000"/>
            <a:alpha val="90000"/>
          </a:schemeClr>
        </a:solidFill>
        <a:ln w="12700" cap="flat" cmpd="sng" algn="ctr">
          <a:solidFill>
            <a:schemeClr val="bg2">
              <a:lumMod val="2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mk-MK" sz="1600" kern="1200" dirty="0" smtClean="0">
              <a:solidFill>
                <a:schemeClr val="tx1"/>
              </a:solidFill>
              <a:latin typeface="Arial" panose="020B0604020202020204" pitchFamily="34" charset="0"/>
              <a:cs typeface="Arial" panose="020B0604020202020204" pitchFamily="34" charset="0"/>
            </a:rPr>
            <a:t>приказ на видови прекршувања и изречени мерки  </a:t>
          </a:r>
          <a:endParaRPr lang="en-US" sz="1600" kern="1200" dirty="0">
            <a:solidFill>
              <a:schemeClr val="tx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mk-MK" sz="1600" kern="1200" dirty="0" smtClean="0">
              <a:solidFill>
                <a:schemeClr val="tx1"/>
              </a:solidFill>
              <a:latin typeface="Arial" panose="020B0604020202020204" pitchFamily="34" charset="0"/>
              <a:cs typeface="Arial" panose="020B0604020202020204" pitchFamily="34" charset="0"/>
            </a:rPr>
            <a:t>согледување за најчести прекршоци и причини за констатираната состојба</a:t>
          </a:r>
          <a:endParaRPr lang="en-US" sz="1600" kern="1200" dirty="0">
            <a:solidFill>
              <a:schemeClr val="tx1"/>
            </a:solidFill>
            <a:latin typeface="Arial" panose="020B0604020202020204" pitchFamily="34" charset="0"/>
            <a:cs typeface="Arial" panose="020B0604020202020204" pitchFamily="34" charset="0"/>
          </a:endParaRPr>
        </a:p>
      </dsp:txBody>
      <dsp:txXfrm rot="-5400000">
        <a:off x="1105044" y="2824554"/>
        <a:ext cx="9360464" cy="925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F0CA3B-B706-4F5D-B082-AEFBA01268B0}">
      <dsp:nvSpPr>
        <dsp:cNvPr id="0" name=""/>
        <dsp:cNvSpPr/>
      </dsp:nvSpPr>
      <dsp:spPr>
        <a:xfrm>
          <a:off x="3286" y="107002"/>
          <a:ext cx="3203971" cy="976999"/>
        </a:xfrm>
        <a:prstGeom prst="rect">
          <a:avLst/>
        </a:prstGeom>
        <a:solidFill>
          <a:schemeClr val="accent4">
            <a:lumMod val="20000"/>
            <a:lumOff val="80000"/>
          </a:schemeClr>
        </a:solidFill>
        <a:ln w="12700" cap="flat" cmpd="sng" algn="ctr">
          <a:solidFill>
            <a:schemeClr val="bg2">
              <a:lumMod val="2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mk-MK" sz="1600" kern="1200" dirty="0" smtClean="0">
              <a:solidFill>
                <a:schemeClr val="tx1"/>
              </a:solidFill>
              <a:effectLst/>
              <a:latin typeface="Arial" panose="020B0604020202020204" pitchFamily="34" charset="0"/>
              <a:cs typeface="Arial" panose="020B0604020202020204" pitchFamily="34" charset="0"/>
            </a:rPr>
            <a:t>Закон за аудио и аудиовизуелни медиумски услуги (ЗАВМУ)* </a:t>
          </a:r>
          <a:endParaRPr lang="en-US" sz="1600" kern="1200" dirty="0">
            <a:solidFill>
              <a:schemeClr val="tx1"/>
            </a:solidFill>
            <a:effectLst/>
            <a:latin typeface="Arial" panose="020B0604020202020204" pitchFamily="34" charset="0"/>
            <a:cs typeface="Arial" panose="020B0604020202020204" pitchFamily="34" charset="0"/>
          </a:endParaRPr>
        </a:p>
      </dsp:txBody>
      <dsp:txXfrm>
        <a:off x="3286" y="107002"/>
        <a:ext cx="3203971" cy="976999"/>
      </dsp:txXfrm>
    </dsp:sp>
    <dsp:sp modelId="{92A0178B-C626-486A-8D05-0B974D76D2B0}">
      <dsp:nvSpPr>
        <dsp:cNvPr id="0" name=""/>
        <dsp:cNvSpPr/>
      </dsp:nvSpPr>
      <dsp:spPr>
        <a:xfrm>
          <a:off x="1844" y="1084002"/>
          <a:ext cx="3206855" cy="4128480"/>
        </a:xfrm>
        <a:prstGeom prst="rect">
          <a:avLst/>
        </a:prstGeom>
        <a:noFill/>
        <a:ln w="12700" cap="flat" cmpd="sng" algn="ctr">
          <a:solidFill>
            <a:schemeClr val="bg2">
              <a:lumMod val="2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mk-MK" sz="1600" b="1" u="sng" kern="1200" dirty="0" smtClean="0">
              <a:solidFill>
                <a:schemeClr val="tx1"/>
              </a:solidFill>
              <a:latin typeface="Arial" panose="020B0604020202020204" pitchFamily="34" charset="0"/>
              <a:cs typeface="Arial" panose="020B0604020202020204" pitchFamily="34" charset="0"/>
            </a:rPr>
            <a:t>2020 година</a:t>
          </a:r>
          <a:r>
            <a:rPr lang="mk-MK" sz="1600" kern="1200" dirty="0" smtClean="0">
              <a:solidFill>
                <a:schemeClr val="tx1"/>
              </a:solidFill>
              <a:latin typeface="Arial" panose="020B0604020202020204" pitchFamily="34" charset="0"/>
              <a:cs typeface="Arial" panose="020B0604020202020204" pitchFamily="34" charset="0"/>
            </a:rPr>
            <a:t> – измена на начинот и условите на кои ОЈЕКМ реемитуваат програми на домашни и странски радиодифузери</a:t>
          </a:r>
          <a:endParaRPr lang="en-US" sz="1600" kern="1200" dirty="0">
            <a:solidFill>
              <a:schemeClr val="tx1"/>
            </a:solidFill>
          </a:endParaRPr>
        </a:p>
        <a:p>
          <a:pPr marL="171450" lvl="1" indent="-171450" algn="l" defTabSz="711200">
            <a:lnSpc>
              <a:spcPct val="90000"/>
            </a:lnSpc>
            <a:spcBef>
              <a:spcPct val="0"/>
            </a:spcBef>
            <a:spcAft>
              <a:spcPct val="15000"/>
            </a:spcAft>
            <a:buChar char="••"/>
          </a:pPr>
          <a:r>
            <a:rPr lang="mk-MK" sz="1600" b="1" u="sng" kern="1200" dirty="0" smtClean="0">
              <a:solidFill>
                <a:schemeClr val="tx1"/>
              </a:solidFill>
              <a:latin typeface="Arial" panose="020B0604020202020204" pitchFamily="34" charset="0"/>
              <a:cs typeface="Arial" panose="020B0604020202020204" pitchFamily="34" charset="0"/>
            </a:rPr>
            <a:t>2021 година</a:t>
          </a:r>
          <a:r>
            <a:rPr lang="mk-MK" sz="1600" b="1" kern="1200" dirty="0" smtClean="0">
              <a:solidFill>
                <a:schemeClr val="tx1"/>
              </a:solidFill>
              <a:latin typeface="Arial" panose="020B0604020202020204" pitchFamily="34" charset="0"/>
              <a:cs typeface="Arial" panose="020B0604020202020204" pitchFamily="34" charset="0"/>
            </a:rPr>
            <a:t> </a:t>
          </a:r>
          <a:r>
            <a:rPr lang="mk-MK" sz="1600" kern="1200" dirty="0" smtClean="0">
              <a:solidFill>
                <a:schemeClr val="tx1"/>
              </a:solidFill>
              <a:latin typeface="Arial" panose="020B0604020202020204" pitchFamily="34" charset="0"/>
              <a:cs typeface="Arial" panose="020B0604020202020204" pitchFamily="34" charset="0"/>
            </a:rPr>
            <a:t>- се укинува обврската за одговорните лица на операторите и радиодифузерите да поднесат изјава со која потврдуваат дека за реемитување на програмските сервиси ги имаат уредено ТВ правата за странскиот радиодифузер кој планира да го реемитува на целиот свој програмски сервис</a:t>
          </a:r>
          <a:endParaRPr lang="en-US" sz="1600" kern="1200" dirty="0">
            <a:solidFill>
              <a:schemeClr val="tx1"/>
            </a:solidFill>
            <a:latin typeface="Arial" panose="020B0604020202020204" pitchFamily="34" charset="0"/>
            <a:cs typeface="Arial" panose="020B0604020202020204" pitchFamily="34" charset="0"/>
          </a:endParaRPr>
        </a:p>
      </dsp:txBody>
      <dsp:txXfrm>
        <a:off x="1844" y="1084002"/>
        <a:ext cx="3206855" cy="4128480"/>
      </dsp:txXfrm>
    </dsp:sp>
    <dsp:sp modelId="{20D10F20-6293-4D19-9DEB-197B8D5FF6C2}">
      <dsp:nvSpPr>
        <dsp:cNvPr id="0" name=""/>
        <dsp:cNvSpPr/>
      </dsp:nvSpPr>
      <dsp:spPr>
        <a:xfrm>
          <a:off x="3654500" y="127298"/>
          <a:ext cx="3203971" cy="976999"/>
        </a:xfrm>
        <a:prstGeom prst="rect">
          <a:avLst/>
        </a:prstGeom>
        <a:solidFill>
          <a:schemeClr val="accent4">
            <a:lumMod val="20000"/>
            <a:lumOff val="80000"/>
          </a:schemeClr>
        </a:solidFill>
        <a:ln w="12700" cap="flat" cmpd="sng" algn="ctr">
          <a:solidFill>
            <a:schemeClr val="bg2">
              <a:lumMod val="2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mk-MK" sz="1600" b="0" kern="1200" dirty="0" smtClean="0">
              <a:solidFill>
                <a:schemeClr val="tx1"/>
              </a:solidFill>
              <a:effectLst/>
              <a:latin typeface="Arial" panose="020B0604020202020204" pitchFamily="34" charset="0"/>
              <a:cs typeface="Arial" panose="020B0604020202020204" pitchFamily="34" charset="0"/>
            </a:rPr>
            <a:t>Закон за медиуми (ЗМ)</a:t>
          </a:r>
        </a:p>
        <a:p>
          <a:pPr lvl="0" algn="ctr" defTabSz="711200">
            <a:lnSpc>
              <a:spcPct val="90000"/>
            </a:lnSpc>
            <a:spcBef>
              <a:spcPct val="0"/>
            </a:spcBef>
            <a:spcAft>
              <a:spcPct val="35000"/>
            </a:spcAft>
          </a:pPr>
          <a:r>
            <a:rPr lang="mk-MK" sz="1600" b="0" kern="1200" dirty="0" smtClean="0">
              <a:solidFill>
                <a:schemeClr val="tx1"/>
              </a:solidFill>
              <a:effectLst/>
              <a:latin typeface="Arial" panose="020B0604020202020204" pitchFamily="34" charset="0"/>
              <a:cs typeface="Arial" panose="020B0604020202020204" pitchFamily="34" charset="0"/>
            </a:rPr>
            <a:t>Закон за прекршоци (ЗП)</a:t>
          </a:r>
          <a:endParaRPr lang="en-US" sz="1600" b="0" kern="1200" dirty="0">
            <a:solidFill>
              <a:schemeClr val="tx1"/>
            </a:solidFill>
            <a:effectLst/>
            <a:latin typeface="Arial" panose="020B0604020202020204" pitchFamily="34" charset="0"/>
            <a:cs typeface="Arial" panose="020B0604020202020204" pitchFamily="34" charset="0"/>
          </a:endParaRPr>
        </a:p>
      </dsp:txBody>
      <dsp:txXfrm>
        <a:off x="3654500" y="127298"/>
        <a:ext cx="3203971" cy="976999"/>
      </dsp:txXfrm>
    </dsp:sp>
    <dsp:sp modelId="{47246D88-F4C5-4C17-844A-8FE45844A622}">
      <dsp:nvSpPr>
        <dsp:cNvPr id="0" name=""/>
        <dsp:cNvSpPr/>
      </dsp:nvSpPr>
      <dsp:spPr>
        <a:xfrm>
          <a:off x="3657255" y="1602671"/>
          <a:ext cx="3203971" cy="774585"/>
        </a:xfrm>
        <a:prstGeom prst="rect">
          <a:avLst/>
        </a:prstGeom>
        <a:noFill/>
        <a:ln w="12700" cap="flat" cmpd="sng" algn="ctr">
          <a:solidFill>
            <a:schemeClr val="bg2">
              <a:lumMod val="2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mk-MK" sz="1600" kern="1200" dirty="0" smtClean="0">
              <a:solidFill>
                <a:schemeClr val="tx1"/>
              </a:solidFill>
              <a:latin typeface="Arial" panose="020B0604020202020204" pitchFamily="34" charset="0"/>
              <a:cs typeface="Arial" panose="020B0604020202020204" pitchFamily="34" charset="0"/>
            </a:rPr>
            <a:t>Нема измени</a:t>
          </a:r>
          <a:endParaRPr lang="en-US" sz="1600" kern="1200" dirty="0">
            <a:solidFill>
              <a:schemeClr val="tx1"/>
            </a:solidFill>
            <a:latin typeface="Arial" panose="020B0604020202020204" pitchFamily="34" charset="0"/>
            <a:cs typeface="Arial" panose="020B0604020202020204" pitchFamily="34" charset="0"/>
          </a:endParaRPr>
        </a:p>
      </dsp:txBody>
      <dsp:txXfrm>
        <a:off x="3657255" y="1602671"/>
        <a:ext cx="3203971" cy="774585"/>
      </dsp:txXfrm>
    </dsp:sp>
    <dsp:sp modelId="{448F2ED9-772D-4236-BF22-748DC4CA67BC}">
      <dsp:nvSpPr>
        <dsp:cNvPr id="0" name=""/>
        <dsp:cNvSpPr/>
      </dsp:nvSpPr>
      <dsp:spPr>
        <a:xfrm>
          <a:off x="7311628" y="102205"/>
          <a:ext cx="3203971" cy="976999"/>
        </a:xfrm>
        <a:prstGeom prst="rect">
          <a:avLst/>
        </a:prstGeom>
        <a:solidFill>
          <a:schemeClr val="accent4">
            <a:lumMod val="20000"/>
            <a:lumOff val="80000"/>
          </a:schemeClr>
        </a:solidFill>
        <a:ln w="12700" cap="flat" cmpd="sng" algn="ctr">
          <a:solidFill>
            <a:schemeClr val="bg2">
              <a:lumMod val="2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mk-MK" sz="1600" kern="1200" dirty="0" smtClean="0">
              <a:solidFill>
                <a:schemeClr val="tx1"/>
              </a:solidFill>
              <a:effectLst/>
              <a:latin typeface="Arial" panose="020B0604020202020204" pitchFamily="34" charset="0"/>
              <a:cs typeface="Arial" panose="020B0604020202020204" pitchFamily="34" charset="0"/>
            </a:rPr>
            <a:t>Упатство за определување на рокот за постапување по решенијата на Агенцијата за преземање мерка</a:t>
          </a:r>
          <a:endParaRPr lang="en-US" sz="1600" kern="1200" dirty="0">
            <a:solidFill>
              <a:schemeClr val="tx1"/>
            </a:solidFill>
            <a:effectLst/>
            <a:latin typeface="Arial" panose="020B0604020202020204" pitchFamily="34" charset="0"/>
            <a:cs typeface="Arial" panose="020B0604020202020204" pitchFamily="34" charset="0"/>
          </a:endParaRPr>
        </a:p>
      </dsp:txBody>
      <dsp:txXfrm>
        <a:off x="7311628" y="102205"/>
        <a:ext cx="3203971" cy="976999"/>
      </dsp:txXfrm>
    </dsp:sp>
    <dsp:sp modelId="{857AB140-C8FE-480F-A55D-FEB3FDE711DD}">
      <dsp:nvSpPr>
        <dsp:cNvPr id="0" name=""/>
        <dsp:cNvSpPr/>
      </dsp:nvSpPr>
      <dsp:spPr>
        <a:xfrm>
          <a:off x="7309783" y="1084002"/>
          <a:ext cx="3203971" cy="4128480"/>
        </a:xfrm>
        <a:prstGeom prst="rect">
          <a:avLst/>
        </a:prstGeom>
        <a:noFill/>
        <a:ln w="12700" cap="flat" cmpd="sng" algn="ctr">
          <a:solidFill>
            <a:schemeClr val="bg2">
              <a:lumMod val="2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solidFill>
              <a:schemeClr val="bg2">
                <a:lumMod val="50000"/>
              </a:schemeClr>
            </a:solidFill>
          </a:endParaRPr>
        </a:p>
        <a:p>
          <a:pPr marL="171450" lvl="1" indent="-171450" algn="l" defTabSz="711200">
            <a:lnSpc>
              <a:spcPct val="90000"/>
            </a:lnSpc>
            <a:spcBef>
              <a:spcPct val="0"/>
            </a:spcBef>
            <a:spcAft>
              <a:spcPct val="15000"/>
            </a:spcAft>
            <a:buChar char="••"/>
          </a:pPr>
          <a:r>
            <a:rPr lang="mk-MK" sz="1600" kern="1200" dirty="0" smtClean="0">
              <a:solidFill>
                <a:schemeClr val="tx1"/>
              </a:solidFill>
              <a:latin typeface="Arial" panose="020B0604020202020204" pitchFamily="34" charset="0"/>
              <a:cs typeface="Arial" panose="020B0604020202020204" pitchFamily="34" charset="0"/>
            </a:rPr>
            <a:t>Скратени одредени рокови по кои треба да постапуваат радиодифузерите и ОЈЕКМ при изречена мерка - јавна опомена, со цел усогласување со ЗАВМУ и ЗМ (донесено во  07.11.2022 година, со примена од 01.01.2023 година).</a:t>
          </a:r>
          <a:endParaRPr lang="en-US" sz="1600" kern="1200" dirty="0">
            <a:solidFill>
              <a:schemeClr val="tx1"/>
            </a:solidFill>
            <a:latin typeface="Arial" panose="020B0604020202020204" pitchFamily="34" charset="0"/>
            <a:cs typeface="Arial" panose="020B0604020202020204" pitchFamily="34" charset="0"/>
          </a:endParaRPr>
        </a:p>
      </dsp:txBody>
      <dsp:txXfrm>
        <a:off x="7309783" y="1084002"/>
        <a:ext cx="3203971" cy="41284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6D5034-96BA-4440-9BFF-BFF5B3B6C910}">
      <dsp:nvSpPr>
        <dsp:cNvPr id="0" name=""/>
        <dsp:cNvSpPr/>
      </dsp:nvSpPr>
      <dsp:spPr>
        <a:xfrm>
          <a:off x="2437" y="436406"/>
          <a:ext cx="3278545"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ctr" defTabSz="711200">
            <a:lnSpc>
              <a:spcPct val="90000"/>
            </a:lnSpc>
            <a:spcBef>
              <a:spcPct val="0"/>
            </a:spcBef>
            <a:spcAft>
              <a:spcPct val="35000"/>
            </a:spcAft>
          </a:pPr>
          <a:r>
            <a:rPr lang="mk-MK" sz="1600" kern="1200" dirty="0" smtClean="0">
              <a:latin typeface="Arial" panose="020B0604020202020204" pitchFamily="34" charset="0"/>
              <a:cs typeface="Arial" panose="020B0604020202020204" pitchFamily="34" charset="0"/>
            </a:rPr>
            <a:t>* </a:t>
          </a:r>
          <a:r>
            <a:rPr lang="mk-MK" sz="1600" b="1" i="0" u="sng" kern="1200" dirty="0" smtClean="0">
              <a:solidFill>
                <a:schemeClr val="tx1"/>
              </a:solidFill>
              <a:latin typeface="Arial" panose="020B0604020202020204" pitchFamily="34" charset="0"/>
              <a:cs typeface="Arial" panose="020B0604020202020204" pitchFamily="34" charset="0"/>
            </a:rPr>
            <a:t>Член 50 од ЗАВМУ </a:t>
          </a:r>
        </a:p>
        <a:p>
          <a:pPr lvl="0" algn="ctr" defTabSz="711200">
            <a:lnSpc>
              <a:spcPct val="90000"/>
            </a:lnSpc>
            <a:spcBef>
              <a:spcPct val="0"/>
            </a:spcBef>
            <a:spcAft>
              <a:spcPct val="35000"/>
            </a:spcAft>
          </a:pPr>
          <a:r>
            <a:rPr lang="mk-MK" sz="1600" kern="1200" dirty="0" smtClean="0">
              <a:solidFill>
                <a:schemeClr val="bg1">
                  <a:lumMod val="50000"/>
                </a:schemeClr>
              </a:solidFill>
              <a:latin typeface="Arial" panose="020B0604020202020204" pitchFamily="34" charset="0"/>
              <a:cs typeface="Arial" panose="020B0604020202020204" pitchFamily="34" charset="0"/>
            </a:rPr>
            <a:t>(заштита на малолетници), согласно член 147 став 1 точка 11 и став 2</a:t>
          </a:r>
          <a:endParaRPr lang="en-US" sz="1600" kern="1200" dirty="0">
            <a:solidFill>
              <a:schemeClr val="bg1">
                <a:lumMod val="50000"/>
              </a:schemeClr>
            </a:solidFill>
            <a:latin typeface="Arial" panose="020B0604020202020204" pitchFamily="34" charset="0"/>
            <a:cs typeface="Arial" panose="020B0604020202020204" pitchFamily="34" charset="0"/>
          </a:endParaRPr>
        </a:p>
      </dsp:txBody>
      <dsp:txXfrm>
        <a:off x="2437" y="436406"/>
        <a:ext cx="3278545" cy="1287000"/>
      </dsp:txXfrm>
    </dsp:sp>
    <dsp:sp modelId="{7EA32E16-B532-472A-BCC4-898DC1B89647}">
      <dsp:nvSpPr>
        <dsp:cNvPr id="0" name=""/>
        <dsp:cNvSpPr/>
      </dsp:nvSpPr>
      <dsp:spPr>
        <a:xfrm>
          <a:off x="3280982" y="335859"/>
          <a:ext cx="551154" cy="1488093"/>
        </a:xfrm>
        <a:prstGeom prst="leftBrace">
          <a:avLst>
            <a:gd name="adj1" fmla="val 35000"/>
            <a:gd name="adj2" fmla="val 50000"/>
          </a:avLst>
        </a:prstGeom>
        <a:noFill/>
        <a:ln w="12700" cap="flat" cmpd="sng" algn="ctr">
          <a:solidFill>
            <a:schemeClr val="accent2">
              <a:lumMod val="60000"/>
              <a:lumOff val="40000"/>
            </a:schemeClr>
          </a:solidFill>
          <a:prstDash val="solid"/>
          <a:miter lim="800000"/>
        </a:ln>
        <a:effectLst/>
      </dsp:spPr>
      <dsp:style>
        <a:lnRef idx="2">
          <a:scrgbClr r="0" g="0" b="0"/>
        </a:lnRef>
        <a:fillRef idx="0">
          <a:scrgbClr r="0" g="0" b="0"/>
        </a:fillRef>
        <a:effectRef idx="0">
          <a:scrgbClr r="0" g="0" b="0"/>
        </a:effectRef>
        <a:fontRef idx="minor"/>
      </dsp:style>
    </dsp:sp>
    <dsp:sp modelId="{EAA2C215-A98E-4A99-9959-1780738CC81A}">
      <dsp:nvSpPr>
        <dsp:cNvPr id="0" name=""/>
        <dsp:cNvSpPr/>
      </dsp:nvSpPr>
      <dsp:spPr>
        <a:xfrm>
          <a:off x="4052599" y="335859"/>
          <a:ext cx="7495707" cy="1488093"/>
        </a:xfrm>
        <a:prstGeom prst="rect">
          <a:avLst/>
        </a:prstGeom>
        <a:solidFill>
          <a:schemeClr val="accent2">
            <a:lumMod val="20000"/>
            <a:lumOff val="80000"/>
          </a:schemeClr>
        </a:solidFill>
        <a:ln w="12700" cap="flat" cmpd="sng" algn="ctr">
          <a:solidFill>
            <a:schemeClr val="accent2">
              <a:lumMod val="60000"/>
              <a:lum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mk-MK" sz="1600" kern="1200" dirty="0" smtClean="0">
              <a:solidFill>
                <a:schemeClr val="tx1"/>
              </a:solidFill>
              <a:latin typeface="Arial" panose="020B0604020202020204" pitchFamily="34" charset="0"/>
              <a:cs typeface="Arial" panose="020B0604020202020204" pitchFamily="34" charset="0"/>
            </a:rPr>
            <a:t>глоба во износ од 1.000 до 5.000 евра во денарска противвредност за </a:t>
          </a:r>
          <a:r>
            <a:rPr lang="mk-MK" sz="1600" u="sng" kern="1200" dirty="0" smtClean="0">
              <a:solidFill>
                <a:schemeClr val="tx1"/>
              </a:solidFill>
              <a:latin typeface="Arial" panose="020B0604020202020204" pitchFamily="34" charset="0"/>
              <a:cs typeface="Arial" panose="020B0604020202020204" pitchFamily="34" charset="0"/>
            </a:rPr>
            <a:t>правното лице </a:t>
          </a:r>
          <a:r>
            <a:rPr lang="mk-MK" sz="1600" kern="1200" dirty="0" smtClean="0">
              <a:solidFill>
                <a:schemeClr val="tx1"/>
              </a:solidFill>
              <a:latin typeface="Arial" panose="020B0604020202020204" pitchFamily="34" charset="0"/>
              <a:cs typeface="Arial" panose="020B0604020202020204" pitchFamily="34" charset="0"/>
            </a:rPr>
            <a:t>и</a:t>
          </a:r>
          <a:endParaRPr lang="en-US" sz="1600" kern="1200" dirty="0">
            <a:solidFill>
              <a:schemeClr val="tx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mk-MK" sz="1600" kern="1200" dirty="0" smtClean="0">
              <a:solidFill>
                <a:schemeClr val="tx1"/>
              </a:solidFill>
              <a:latin typeface="Arial" panose="020B0604020202020204" pitchFamily="34" charset="0"/>
              <a:cs typeface="Arial" panose="020B0604020202020204" pitchFamily="34" charset="0"/>
            </a:rPr>
            <a:t>глоба во износ од 500 евра во денарска противвредност за </a:t>
          </a:r>
          <a:r>
            <a:rPr lang="mk-MK" sz="1600" u="sng" kern="1200" dirty="0" smtClean="0">
              <a:solidFill>
                <a:schemeClr val="tx1"/>
              </a:solidFill>
              <a:latin typeface="Arial" panose="020B0604020202020204" pitchFamily="34" charset="0"/>
              <a:cs typeface="Arial" panose="020B0604020202020204" pitchFamily="34" charset="0"/>
            </a:rPr>
            <a:t>одговорното лице на програмата во правното лице</a:t>
          </a:r>
          <a:endParaRPr lang="en-US" sz="1600" u="sng" kern="1200" dirty="0">
            <a:solidFill>
              <a:schemeClr val="tx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mk-MK" sz="1600" u="none" kern="1200" dirty="0" smtClean="0">
              <a:solidFill>
                <a:schemeClr val="tx1"/>
              </a:solidFill>
              <a:latin typeface="Arial" panose="020B0604020202020204" pitchFamily="34" charset="0"/>
              <a:cs typeface="Arial" panose="020B0604020202020204" pitchFamily="34" charset="0"/>
            </a:rPr>
            <a:t>во случај на порамнување износот на глобата се намалува за 50%</a:t>
          </a:r>
          <a:r>
            <a:rPr lang="en-US" sz="1600" u="none" kern="1200" dirty="0" smtClean="0">
              <a:solidFill>
                <a:schemeClr val="tx1"/>
              </a:solidFill>
              <a:latin typeface="Arial" panose="020B0604020202020204" pitchFamily="34" charset="0"/>
              <a:cs typeface="Arial" panose="020B0604020202020204" pitchFamily="34" charset="0"/>
            </a:rPr>
            <a:t> </a:t>
          </a:r>
          <a:r>
            <a:rPr lang="mk-MK" sz="1600" u="none" kern="1200" dirty="0" smtClean="0">
              <a:solidFill>
                <a:schemeClr val="tx1"/>
              </a:solidFill>
              <a:latin typeface="Arial" panose="020B0604020202020204" pitchFamily="34" charset="0"/>
              <a:cs typeface="Arial" panose="020B0604020202020204" pitchFamily="34" charset="0"/>
            </a:rPr>
            <a:t>од пропишаниот минимум согласно ЗП.</a:t>
          </a:r>
          <a:endParaRPr lang="en-US" sz="1600" u="none" kern="1200" dirty="0">
            <a:solidFill>
              <a:schemeClr val="tx1"/>
            </a:solidFill>
            <a:latin typeface="Arial" panose="020B0604020202020204" pitchFamily="34" charset="0"/>
            <a:cs typeface="Arial" panose="020B0604020202020204" pitchFamily="34" charset="0"/>
          </a:endParaRPr>
        </a:p>
      </dsp:txBody>
      <dsp:txXfrm>
        <a:off x="4052599" y="335859"/>
        <a:ext cx="7495707" cy="1488093"/>
      </dsp:txXfrm>
    </dsp:sp>
    <dsp:sp modelId="{DE8CB248-024B-4CB6-8A97-DED811B0DA58}">
      <dsp:nvSpPr>
        <dsp:cNvPr id="0" name=""/>
        <dsp:cNvSpPr/>
      </dsp:nvSpPr>
      <dsp:spPr>
        <a:xfrm>
          <a:off x="2437" y="2057953"/>
          <a:ext cx="3391187" cy="2654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ctr" defTabSz="711200">
            <a:lnSpc>
              <a:spcPct val="90000"/>
            </a:lnSpc>
            <a:spcBef>
              <a:spcPct val="0"/>
            </a:spcBef>
            <a:spcAft>
              <a:spcPct val="35000"/>
            </a:spcAft>
          </a:pPr>
          <a:r>
            <a:rPr lang="mk-MK" sz="1600" kern="1200" dirty="0" smtClean="0">
              <a:latin typeface="Arial" panose="020B0604020202020204" pitchFamily="34" charset="0"/>
              <a:cs typeface="Arial" panose="020B0604020202020204" pitchFamily="34" charset="0"/>
            </a:rPr>
            <a:t>* </a:t>
          </a:r>
          <a:r>
            <a:rPr lang="mk-MK" sz="1600" b="1" u="sng" kern="1200" dirty="0" smtClean="0">
              <a:solidFill>
                <a:schemeClr val="tx1"/>
              </a:solidFill>
              <a:latin typeface="Arial" panose="020B0604020202020204" pitchFamily="34" charset="0"/>
              <a:cs typeface="Arial" panose="020B0604020202020204" pitchFamily="34" charset="0"/>
            </a:rPr>
            <a:t>Член 92  од ЗАВМУ </a:t>
          </a:r>
          <a:r>
            <a:rPr lang="mk-MK" sz="1600" kern="1200" dirty="0" smtClean="0">
              <a:solidFill>
                <a:schemeClr val="tx1"/>
              </a:solidFill>
              <a:latin typeface="Arial" panose="020B0604020202020204" pitchFamily="34" charset="0"/>
              <a:cs typeface="Arial" panose="020B0604020202020204" pitchFamily="34" charset="0"/>
            </a:rPr>
            <a:t>(</a:t>
          </a:r>
          <a:r>
            <a:rPr lang="mk-MK" sz="1600" kern="1200" dirty="0" smtClean="0">
              <a:solidFill>
                <a:schemeClr val="bg1">
                  <a:lumMod val="50000"/>
                </a:schemeClr>
              </a:solidFill>
              <a:latin typeface="Arial" panose="020B0604020202020204" pitchFamily="34" charset="0"/>
              <a:cs typeface="Arial" panose="020B0604020202020204" pitchFamily="34" charset="0"/>
            </a:rPr>
            <a:t>македонски дела), согласно член 148 став 1 точка 14 и став 2 </a:t>
          </a:r>
        </a:p>
        <a:p>
          <a:pPr lvl="0" algn="ctr" defTabSz="711200">
            <a:lnSpc>
              <a:spcPct val="90000"/>
            </a:lnSpc>
            <a:spcBef>
              <a:spcPct val="0"/>
            </a:spcBef>
            <a:spcAft>
              <a:spcPct val="35000"/>
            </a:spcAft>
          </a:pPr>
          <a:r>
            <a:rPr lang="mk-MK" sz="1600" kern="1200" dirty="0" smtClean="0">
              <a:solidFill>
                <a:schemeClr val="tx1"/>
              </a:solidFill>
              <a:latin typeface="Arial" panose="020B0604020202020204" pitchFamily="34" charset="0"/>
              <a:cs typeface="Arial" panose="020B0604020202020204" pitchFamily="34" charset="0"/>
            </a:rPr>
            <a:t>* </a:t>
          </a:r>
          <a:r>
            <a:rPr lang="mk-MK" sz="1600" b="1" u="sng" kern="1200" dirty="0" smtClean="0">
              <a:solidFill>
                <a:schemeClr val="tx1"/>
              </a:solidFill>
              <a:latin typeface="Arial" panose="020B0604020202020204" pitchFamily="34" charset="0"/>
              <a:cs typeface="Arial" panose="020B0604020202020204" pitchFamily="34" charset="0"/>
            </a:rPr>
            <a:t>Член 51 став 1 од ЗАВМУ </a:t>
          </a:r>
        </a:p>
        <a:p>
          <a:pPr lvl="0" algn="ctr" defTabSz="711200">
            <a:lnSpc>
              <a:spcPct val="90000"/>
            </a:lnSpc>
            <a:spcBef>
              <a:spcPct val="0"/>
            </a:spcBef>
            <a:spcAft>
              <a:spcPct val="35000"/>
            </a:spcAft>
          </a:pPr>
          <a:r>
            <a:rPr lang="mk-MK" sz="1600" kern="1200" dirty="0" smtClean="0">
              <a:solidFill>
                <a:schemeClr val="bg1">
                  <a:lumMod val="50000"/>
                </a:schemeClr>
              </a:solidFill>
              <a:latin typeface="Arial" panose="020B0604020202020204" pitchFamily="34" charset="0"/>
              <a:cs typeface="Arial" panose="020B0604020202020204" pitchFamily="34" charset="0"/>
            </a:rPr>
            <a:t>(информации за корисниците), согласно член 148 став 1 точка 5 и став 2 </a:t>
          </a:r>
        </a:p>
        <a:p>
          <a:pPr lvl="0" algn="ctr" defTabSz="711200">
            <a:lnSpc>
              <a:spcPct val="90000"/>
            </a:lnSpc>
            <a:spcBef>
              <a:spcPct val="0"/>
            </a:spcBef>
            <a:spcAft>
              <a:spcPct val="35000"/>
            </a:spcAft>
          </a:pPr>
          <a:r>
            <a:rPr lang="mk-MK" sz="1600" kern="1200" dirty="0" smtClean="0">
              <a:solidFill>
                <a:schemeClr val="tx1"/>
              </a:solidFill>
              <a:latin typeface="Arial" panose="020B0604020202020204" pitchFamily="34" charset="0"/>
              <a:cs typeface="Arial" panose="020B0604020202020204" pitchFamily="34" charset="0"/>
            </a:rPr>
            <a:t> * </a:t>
          </a:r>
          <a:r>
            <a:rPr lang="mk-MK" sz="1600" b="1" u="sng" kern="1200" dirty="0" smtClean="0">
              <a:solidFill>
                <a:schemeClr val="tx1"/>
              </a:solidFill>
              <a:latin typeface="Arial" panose="020B0604020202020204" pitchFamily="34" charset="0"/>
              <a:cs typeface="Arial" panose="020B0604020202020204" pitchFamily="34" charset="0"/>
            </a:rPr>
            <a:t>Член 141 од ЗАВМУ </a:t>
          </a:r>
          <a:r>
            <a:rPr lang="ru-RU" sz="1600" b="0" kern="1200" dirty="0" smtClean="0">
              <a:solidFill>
                <a:schemeClr val="bg1">
                  <a:lumMod val="50000"/>
                </a:schemeClr>
              </a:solidFill>
              <a:latin typeface="Arial" panose="020B0604020202020204" pitchFamily="34" charset="0"/>
              <a:cs typeface="Arial" panose="020B0604020202020204" pitchFamily="34" charset="0"/>
            </a:rPr>
            <a:t>(реемитување на програмски сервиси), </a:t>
          </a:r>
          <a:r>
            <a:rPr lang="mk-MK" sz="1600" kern="1200" dirty="0" smtClean="0">
              <a:solidFill>
                <a:schemeClr val="bg1">
                  <a:lumMod val="50000"/>
                </a:schemeClr>
              </a:solidFill>
              <a:latin typeface="Arial" panose="020B0604020202020204" pitchFamily="34" charset="0"/>
              <a:cs typeface="Arial" panose="020B0604020202020204" pitchFamily="34" charset="0"/>
            </a:rPr>
            <a:t>согласно член 148 став 1 точка 25 и став 2</a:t>
          </a:r>
          <a:endParaRPr lang="en-US" sz="1600" kern="1200" dirty="0">
            <a:solidFill>
              <a:schemeClr val="bg1">
                <a:lumMod val="50000"/>
              </a:schemeClr>
            </a:solidFill>
            <a:latin typeface="Arial" panose="020B0604020202020204" pitchFamily="34" charset="0"/>
            <a:cs typeface="Arial" panose="020B0604020202020204" pitchFamily="34" charset="0"/>
          </a:endParaRPr>
        </a:p>
      </dsp:txBody>
      <dsp:txXfrm>
        <a:off x="2437" y="2057953"/>
        <a:ext cx="3391187" cy="2654437"/>
      </dsp:txXfrm>
    </dsp:sp>
    <dsp:sp modelId="{407D6DFD-4E62-408F-9A25-7F7FF10F3084}">
      <dsp:nvSpPr>
        <dsp:cNvPr id="0" name=""/>
        <dsp:cNvSpPr/>
      </dsp:nvSpPr>
      <dsp:spPr>
        <a:xfrm>
          <a:off x="3393624" y="2057953"/>
          <a:ext cx="543821" cy="2654437"/>
        </a:xfrm>
        <a:prstGeom prst="leftBrace">
          <a:avLst>
            <a:gd name="adj1" fmla="val 35000"/>
            <a:gd name="adj2" fmla="val 50000"/>
          </a:avLst>
        </a:prstGeom>
        <a:noFill/>
        <a:ln w="12700" cap="flat" cmpd="sng" algn="ctr">
          <a:solidFill>
            <a:schemeClr val="accent6">
              <a:lumMod val="75000"/>
            </a:schemeClr>
          </a:solidFill>
          <a:prstDash val="solid"/>
          <a:miter lim="800000"/>
        </a:ln>
        <a:effectLst/>
      </dsp:spPr>
      <dsp:style>
        <a:lnRef idx="2">
          <a:scrgbClr r="0" g="0" b="0"/>
        </a:lnRef>
        <a:fillRef idx="0">
          <a:scrgbClr r="0" g="0" b="0"/>
        </a:fillRef>
        <a:effectRef idx="0">
          <a:scrgbClr r="0" g="0" b="0"/>
        </a:effectRef>
        <a:fontRef idx="minor"/>
      </dsp:style>
    </dsp:sp>
    <dsp:sp modelId="{262AE6EE-82EF-42B6-8307-50A99598AD60}">
      <dsp:nvSpPr>
        <dsp:cNvPr id="0" name=""/>
        <dsp:cNvSpPr/>
      </dsp:nvSpPr>
      <dsp:spPr>
        <a:xfrm>
          <a:off x="4154974" y="2057953"/>
          <a:ext cx="7395969" cy="2654437"/>
        </a:xfrm>
        <a:prstGeom prst="rect">
          <a:avLst/>
        </a:prstGeom>
        <a:solidFill>
          <a:schemeClr val="accent6">
            <a:lumMod val="20000"/>
            <a:lumOff val="8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mk-MK" sz="1600" kern="1200" dirty="0" smtClean="0">
              <a:solidFill>
                <a:schemeClr val="tx1"/>
              </a:solidFill>
              <a:latin typeface="Arial" panose="020B0604020202020204" pitchFamily="34" charset="0"/>
              <a:cs typeface="Arial" panose="020B0604020202020204" pitchFamily="34" charset="0"/>
            </a:rPr>
            <a:t>глоба во износ од 2.500 евра во денарска противвредност за </a:t>
          </a:r>
          <a:r>
            <a:rPr lang="mk-MK" sz="1600" u="sng" kern="1200" dirty="0" smtClean="0">
              <a:solidFill>
                <a:schemeClr val="tx1"/>
              </a:solidFill>
              <a:latin typeface="Arial" panose="020B0604020202020204" pitchFamily="34" charset="0"/>
              <a:cs typeface="Arial" panose="020B0604020202020204" pitchFamily="34" charset="0"/>
            </a:rPr>
            <a:t>правното лице </a:t>
          </a:r>
          <a:r>
            <a:rPr lang="mk-MK" sz="1600" kern="1200" dirty="0" smtClean="0">
              <a:solidFill>
                <a:schemeClr val="tx1"/>
              </a:solidFill>
              <a:latin typeface="Arial" panose="020B0604020202020204" pitchFamily="34" charset="0"/>
              <a:cs typeface="Arial" panose="020B0604020202020204" pitchFamily="34" charset="0"/>
            </a:rPr>
            <a:t>и</a:t>
          </a:r>
          <a:endParaRPr lang="en-US" sz="1600" kern="1200" dirty="0">
            <a:solidFill>
              <a:schemeClr val="tx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mk-MK" sz="1600" kern="1200" dirty="0" smtClean="0">
              <a:solidFill>
                <a:schemeClr val="tx1"/>
              </a:solidFill>
              <a:latin typeface="Arial" panose="020B0604020202020204" pitchFamily="34" charset="0"/>
              <a:cs typeface="Arial" panose="020B0604020202020204" pitchFamily="34" charset="0"/>
            </a:rPr>
            <a:t>глоба во износ од 250 евра во денарска противвредност за </a:t>
          </a:r>
          <a:r>
            <a:rPr lang="mk-MK" sz="1600" u="sng" kern="1200" dirty="0" smtClean="0">
              <a:solidFill>
                <a:schemeClr val="tx1"/>
              </a:solidFill>
              <a:latin typeface="Arial" panose="020B0604020202020204" pitchFamily="34" charset="0"/>
              <a:cs typeface="Arial" panose="020B0604020202020204" pitchFamily="34" charset="0"/>
            </a:rPr>
            <a:t>одговорното лице на програмата во правното лице</a:t>
          </a:r>
          <a:endParaRPr lang="en-US" sz="1600" u="sng" kern="1200" dirty="0">
            <a:solidFill>
              <a:schemeClr val="tx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mk-MK" sz="1600" u="none" kern="1200" dirty="0" smtClean="0">
              <a:solidFill>
                <a:schemeClr val="tx1"/>
              </a:solidFill>
              <a:latin typeface="Arial" panose="020B0604020202020204" pitchFamily="34" charset="0"/>
              <a:cs typeface="Arial" panose="020B0604020202020204" pitchFamily="34" charset="0"/>
            </a:rPr>
            <a:t>во случај на порамнување износот на глобата се намалува за 50%</a:t>
          </a:r>
          <a:endParaRPr lang="en-US" sz="1600" u="sng" kern="1200" dirty="0">
            <a:solidFill>
              <a:schemeClr val="tx1"/>
            </a:solidFill>
            <a:latin typeface="Arial" panose="020B0604020202020204" pitchFamily="34" charset="0"/>
            <a:cs typeface="Arial" panose="020B0604020202020204" pitchFamily="34" charset="0"/>
          </a:endParaRPr>
        </a:p>
      </dsp:txBody>
      <dsp:txXfrm>
        <a:off x="4154974" y="2057953"/>
        <a:ext cx="7395969" cy="26544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B66762-6CB0-47C9-8D44-658D7C5CDC34}">
      <dsp:nvSpPr>
        <dsp:cNvPr id="0" name=""/>
        <dsp:cNvSpPr/>
      </dsp:nvSpPr>
      <dsp:spPr>
        <a:xfrm>
          <a:off x="0" y="-80762"/>
          <a:ext cx="10515600" cy="1305401"/>
        </a:xfrm>
        <a:prstGeom prst="rect">
          <a:avLst/>
        </a:prstGeom>
        <a:solidFill>
          <a:schemeClr val="bg2"/>
        </a:solidFill>
        <a:ln>
          <a:solidFill>
            <a:schemeClr val="bg2">
              <a:lumMod val="10000"/>
            </a:schemeClr>
          </a:solid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mk-MK" sz="1800" b="1" i="1" kern="1200" dirty="0" smtClean="0">
              <a:solidFill>
                <a:schemeClr val="tx1"/>
              </a:solidFill>
              <a:effectLst/>
              <a:latin typeface="Arial" panose="020B0604020202020204" pitchFamily="34" charset="0"/>
              <a:cs typeface="Arial" panose="020B0604020202020204" pitchFamily="34" charset="0"/>
            </a:rPr>
            <a:t>Период  - од 01.01.2020 г. до 31.12.2022 г.</a:t>
          </a:r>
          <a:endParaRPr lang="en-US" sz="1800" b="1" kern="1200" dirty="0">
            <a:solidFill>
              <a:schemeClr val="tx1"/>
            </a:solidFill>
            <a:effectLst/>
            <a:latin typeface="Arial" panose="020B0604020202020204" pitchFamily="34" charset="0"/>
            <a:cs typeface="Arial" panose="020B0604020202020204" pitchFamily="34" charset="0"/>
          </a:endParaRPr>
        </a:p>
      </dsp:txBody>
      <dsp:txXfrm>
        <a:off x="0" y="-80762"/>
        <a:ext cx="10515600" cy="1305401"/>
      </dsp:txXfrm>
    </dsp:sp>
    <dsp:sp modelId="{A9B5E8DE-1B9D-4D8B-B8E3-EF393F254660}">
      <dsp:nvSpPr>
        <dsp:cNvPr id="0" name=""/>
        <dsp:cNvSpPr/>
      </dsp:nvSpPr>
      <dsp:spPr>
        <a:xfrm>
          <a:off x="0" y="1033457"/>
          <a:ext cx="3501776" cy="2741342"/>
        </a:xfrm>
        <a:prstGeom prst="rect">
          <a:avLst/>
        </a:prstGeom>
        <a:solidFill>
          <a:schemeClr val="accent6">
            <a:lumMod val="20000"/>
            <a:lumOff val="80000"/>
          </a:schemeClr>
        </a:solidFill>
        <a:ln>
          <a:solidFill>
            <a:schemeClr val="accent6">
              <a:lumMod val="75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b="1" u="none" kern="1200" dirty="0" smtClean="0">
              <a:solidFill>
                <a:schemeClr val="tx1"/>
              </a:solidFill>
              <a:latin typeface="Arial" panose="020B0604020202020204" pitchFamily="34" charset="0"/>
              <a:cs typeface="Arial" panose="020B0604020202020204" pitchFamily="34" charset="0"/>
            </a:rPr>
            <a:t>*</a:t>
          </a:r>
          <a:r>
            <a:rPr lang="mk-MK" sz="1300" b="1" u="none" kern="1200" dirty="0" smtClean="0">
              <a:solidFill>
                <a:schemeClr val="tx1"/>
              </a:solidFill>
              <a:latin typeface="Arial" panose="020B0604020202020204" pitchFamily="34" charset="0"/>
              <a:cs typeface="Arial" panose="020B0604020202020204" pitchFamily="34" charset="0"/>
            </a:rPr>
            <a:t>Изречени вкупно 143 мерки – јавни опомени против радиодифузери</a:t>
          </a:r>
          <a:r>
            <a:rPr lang="mk-MK" sz="1300" b="0" u="none" kern="1200" dirty="0" smtClean="0">
              <a:solidFill>
                <a:schemeClr val="bg2">
                  <a:lumMod val="25000"/>
                </a:schemeClr>
              </a:solidFill>
              <a:latin typeface="Arial" panose="020B0604020202020204" pitchFamily="34" charset="0"/>
              <a:cs typeface="Arial" panose="020B0604020202020204" pitchFamily="34" charset="0"/>
            </a:rPr>
            <a:t>, од кои најчести се за:</a:t>
          </a:r>
        </a:p>
        <a:p>
          <a:pPr lvl="0" algn="ctr" defTabSz="577850">
            <a:lnSpc>
              <a:spcPct val="90000"/>
            </a:lnSpc>
            <a:spcBef>
              <a:spcPct val="0"/>
            </a:spcBef>
            <a:spcAft>
              <a:spcPct val="35000"/>
            </a:spcAft>
          </a:pPr>
          <a:endParaRPr lang="mk-MK" sz="1300" b="1" u="none" kern="1200" dirty="0" smtClean="0">
            <a:solidFill>
              <a:schemeClr val="bg2">
                <a:lumMod val="25000"/>
              </a:schemeClr>
            </a:solidFill>
            <a:latin typeface="Arial" panose="020B0604020202020204" pitchFamily="34" charset="0"/>
            <a:cs typeface="Arial" panose="020B0604020202020204" pitchFamily="34" charset="0"/>
          </a:endParaRPr>
        </a:p>
        <a:p>
          <a:pPr lvl="0" algn="l" defTabSz="577850">
            <a:lnSpc>
              <a:spcPct val="90000"/>
            </a:lnSpc>
            <a:spcBef>
              <a:spcPct val="0"/>
            </a:spcBef>
            <a:spcAft>
              <a:spcPct val="35000"/>
            </a:spcAft>
          </a:pPr>
          <a:r>
            <a:rPr lang="mk-MK" sz="1300" b="1" u="none" kern="1200" dirty="0" smtClean="0">
              <a:solidFill>
                <a:schemeClr val="tx1"/>
              </a:solidFill>
              <a:latin typeface="Arial" panose="020B0604020202020204" pitchFamily="34" charset="0"/>
              <a:cs typeface="Arial" panose="020B0604020202020204" pitchFamily="34" charset="0"/>
            </a:rPr>
            <a:t>- член 50 од ЗАВМУ </a:t>
          </a:r>
          <a:r>
            <a:rPr lang="mk-MK" sz="1300" b="1" u="none" kern="1200" dirty="0" smtClean="0">
              <a:solidFill>
                <a:schemeClr val="bg2">
                  <a:lumMod val="25000"/>
                </a:schemeClr>
              </a:solidFill>
              <a:latin typeface="Arial" panose="020B0604020202020204" pitchFamily="34" charset="0"/>
              <a:cs typeface="Arial" panose="020B0604020202020204" pitchFamily="34" charset="0"/>
            </a:rPr>
            <a:t>– </a:t>
          </a:r>
          <a:r>
            <a:rPr lang="mk-MK" sz="1300" b="0" u="none" kern="1200" dirty="0" smtClean="0">
              <a:solidFill>
                <a:schemeClr val="bg2">
                  <a:lumMod val="25000"/>
                </a:schemeClr>
              </a:solidFill>
              <a:latin typeface="Arial" panose="020B0604020202020204" pitchFamily="34" charset="0"/>
              <a:cs typeface="Arial" panose="020B0604020202020204" pitchFamily="34" charset="0"/>
            </a:rPr>
            <a:t>26 опомени (заштита на малолетници) </a:t>
          </a:r>
        </a:p>
        <a:p>
          <a:pPr lvl="0" algn="l" defTabSz="577850">
            <a:lnSpc>
              <a:spcPct val="90000"/>
            </a:lnSpc>
            <a:spcBef>
              <a:spcPct val="0"/>
            </a:spcBef>
            <a:spcAft>
              <a:spcPct val="35000"/>
            </a:spcAft>
          </a:pPr>
          <a:r>
            <a:rPr lang="mk-MK" sz="1300" b="1" u="none" kern="1200" dirty="0" smtClean="0">
              <a:solidFill>
                <a:schemeClr val="tx1"/>
              </a:solidFill>
              <a:latin typeface="Arial" panose="020B0604020202020204" pitchFamily="34" charset="0"/>
              <a:cs typeface="Arial" panose="020B0604020202020204" pitchFamily="34" charset="0"/>
            </a:rPr>
            <a:t>- член 92 од ЗАВМУ </a:t>
          </a:r>
          <a:r>
            <a:rPr lang="mk-MK" sz="1300" b="1" u="none" kern="1200" dirty="0" smtClean="0">
              <a:solidFill>
                <a:schemeClr val="bg2">
                  <a:lumMod val="25000"/>
                </a:schemeClr>
              </a:solidFill>
              <a:latin typeface="Arial" panose="020B0604020202020204" pitchFamily="34" charset="0"/>
              <a:cs typeface="Arial" panose="020B0604020202020204" pitchFamily="34" charset="0"/>
            </a:rPr>
            <a:t>– </a:t>
          </a:r>
          <a:r>
            <a:rPr lang="mk-MK" sz="1300" b="0" u="none" kern="1200" dirty="0" smtClean="0">
              <a:solidFill>
                <a:schemeClr val="bg2">
                  <a:lumMod val="25000"/>
                </a:schemeClr>
              </a:solidFill>
              <a:latin typeface="Arial" panose="020B0604020202020204" pitchFamily="34" charset="0"/>
              <a:cs typeface="Arial" panose="020B0604020202020204" pitchFamily="34" charset="0"/>
            </a:rPr>
            <a:t>25 опомени (македонски дела)</a:t>
          </a:r>
          <a:endParaRPr lang="en-US" sz="1300" b="0" u="none" kern="1200" dirty="0">
            <a:solidFill>
              <a:schemeClr val="bg2">
                <a:lumMod val="25000"/>
              </a:schemeClr>
            </a:solidFill>
          </a:endParaRPr>
        </a:p>
      </dsp:txBody>
      <dsp:txXfrm>
        <a:off x="0" y="1033457"/>
        <a:ext cx="3501776" cy="2741342"/>
      </dsp:txXfrm>
    </dsp:sp>
    <dsp:sp modelId="{B5D05526-8BFA-4A11-9A5B-3F48EEC9EEDB}">
      <dsp:nvSpPr>
        <dsp:cNvPr id="0" name=""/>
        <dsp:cNvSpPr/>
      </dsp:nvSpPr>
      <dsp:spPr>
        <a:xfrm>
          <a:off x="3506911" y="1042271"/>
          <a:ext cx="3501776" cy="2862208"/>
        </a:xfrm>
        <a:prstGeom prst="rect">
          <a:avLst/>
        </a:prstGeom>
        <a:solidFill>
          <a:schemeClr val="accent4">
            <a:lumMod val="20000"/>
            <a:lumOff val="80000"/>
          </a:schemeClr>
        </a:solidFill>
        <a:ln>
          <a:solidFill>
            <a:schemeClr val="accent4">
              <a:lumMod val="75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mk-MK" sz="1300" b="1" kern="1200" dirty="0" smtClean="0">
              <a:solidFill>
                <a:schemeClr val="tx1"/>
              </a:solidFill>
              <a:latin typeface="Arial" panose="020B0604020202020204" pitchFamily="34" charset="0"/>
              <a:cs typeface="Arial" panose="020B0604020202020204" pitchFamily="34" charset="0"/>
            </a:rPr>
            <a:t>*</a:t>
          </a:r>
          <a:r>
            <a:rPr lang="mk-MK" sz="1300" b="1" kern="1200" dirty="0" smtClean="0">
              <a:latin typeface="Arial" panose="020B0604020202020204" pitchFamily="34" charset="0"/>
              <a:cs typeface="Arial" panose="020B0604020202020204" pitchFamily="34" charset="0"/>
            </a:rPr>
            <a:t> </a:t>
          </a:r>
          <a:r>
            <a:rPr lang="mk-MK" sz="1300" b="1" kern="1200" dirty="0" smtClean="0">
              <a:solidFill>
                <a:schemeClr val="tx1"/>
              </a:solidFill>
              <a:latin typeface="Arial" panose="020B0604020202020204" pitchFamily="34" charset="0"/>
              <a:cs typeface="Arial" panose="020B0604020202020204" pitchFamily="34" charset="0"/>
            </a:rPr>
            <a:t>Останати чести прекршувања:</a:t>
          </a:r>
          <a:r>
            <a:rPr lang="mk-MK" sz="1300" b="1" kern="1200" dirty="0" smtClean="0">
              <a:solidFill>
                <a:schemeClr val="bg2">
                  <a:lumMod val="25000"/>
                </a:schemeClr>
              </a:solidFill>
              <a:latin typeface="Arial" panose="020B0604020202020204" pitchFamily="34" charset="0"/>
              <a:cs typeface="Arial" panose="020B0604020202020204" pitchFamily="34" charset="0"/>
            </a:rPr>
            <a:t> </a:t>
          </a:r>
        </a:p>
        <a:p>
          <a:pPr lvl="0" algn="l" defTabSz="577850">
            <a:lnSpc>
              <a:spcPct val="90000"/>
            </a:lnSpc>
            <a:spcBef>
              <a:spcPct val="0"/>
            </a:spcBef>
            <a:spcAft>
              <a:spcPct val="35000"/>
            </a:spcAft>
          </a:pPr>
          <a:endParaRPr lang="mk-MK" sz="1300" b="1" u="none" kern="1200" dirty="0" smtClean="0">
            <a:solidFill>
              <a:schemeClr val="bg2">
                <a:lumMod val="25000"/>
              </a:schemeClr>
            </a:solidFill>
            <a:latin typeface="Arial" panose="020B0604020202020204" pitchFamily="34" charset="0"/>
            <a:cs typeface="Arial" panose="020B0604020202020204" pitchFamily="34" charset="0"/>
          </a:endParaRPr>
        </a:p>
        <a:p>
          <a:pPr lvl="0" algn="l" defTabSz="577850">
            <a:lnSpc>
              <a:spcPct val="90000"/>
            </a:lnSpc>
            <a:spcBef>
              <a:spcPct val="0"/>
            </a:spcBef>
            <a:spcAft>
              <a:spcPct val="35000"/>
            </a:spcAft>
          </a:pPr>
          <a:r>
            <a:rPr lang="mk-MK" sz="1300" b="1" u="none" kern="1200" dirty="0" smtClean="0">
              <a:solidFill>
                <a:schemeClr val="tx1"/>
              </a:solidFill>
              <a:latin typeface="Arial" panose="020B0604020202020204" pitchFamily="34" charset="0"/>
              <a:cs typeface="Arial" panose="020B0604020202020204" pitchFamily="34" charset="0"/>
            </a:rPr>
            <a:t>- член 64 став 1 од ЗАВМУ </a:t>
          </a:r>
          <a:r>
            <a:rPr lang="mk-MK" sz="1300" b="1" u="none" kern="1200" dirty="0" smtClean="0">
              <a:solidFill>
                <a:schemeClr val="bg2">
                  <a:lumMod val="25000"/>
                </a:schemeClr>
              </a:solidFill>
              <a:latin typeface="Arial" panose="020B0604020202020204" pitchFamily="34" charset="0"/>
              <a:cs typeface="Arial" panose="020B0604020202020204" pitchFamily="34" charset="0"/>
            </a:rPr>
            <a:t>– </a:t>
          </a:r>
          <a:r>
            <a:rPr lang="mk-MK" sz="1300" b="0" u="none" kern="1200" dirty="0" smtClean="0">
              <a:solidFill>
                <a:schemeClr val="bg2">
                  <a:lumMod val="25000"/>
                </a:schemeClr>
              </a:solidFill>
              <a:latin typeface="Arial" panose="020B0604020202020204" pitchFamily="34" charset="0"/>
              <a:cs typeface="Arial" panose="020B0604020202020204" pitchFamily="34" charset="0"/>
            </a:rPr>
            <a:t>19 опомени (јазик на емитување) </a:t>
          </a:r>
        </a:p>
        <a:p>
          <a:pPr lvl="0" algn="l" defTabSz="577850">
            <a:lnSpc>
              <a:spcPct val="90000"/>
            </a:lnSpc>
            <a:spcBef>
              <a:spcPct val="0"/>
            </a:spcBef>
            <a:spcAft>
              <a:spcPct val="35000"/>
            </a:spcAft>
          </a:pPr>
          <a:r>
            <a:rPr lang="mk-MK" sz="1300" b="1" u="none" kern="1200" dirty="0" smtClean="0">
              <a:solidFill>
                <a:schemeClr val="bg2">
                  <a:lumMod val="25000"/>
                </a:schemeClr>
              </a:solidFill>
              <a:latin typeface="Arial" panose="020B0604020202020204" pitchFamily="34" charset="0"/>
              <a:cs typeface="Arial" panose="020B0604020202020204" pitchFamily="34" charset="0"/>
            </a:rPr>
            <a:t>- </a:t>
          </a:r>
          <a:r>
            <a:rPr lang="mk-MK" sz="1300" b="1" u="none" kern="1200" dirty="0" smtClean="0">
              <a:solidFill>
                <a:schemeClr val="tx1"/>
              </a:solidFill>
              <a:latin typeface="Arial" panose="020B0604020202020204" pitchFamily="34" charset="0"/>
              <a:cs typeface="Arial" panose="020B0604020202020204" pitchFamily="34" charset="0"/>
            </a:rPr>
            <a:t>член 14 од ЗМ </a:t>
          </a:r>
          <a:r>
            <a:rPr lang="mk-MK" sz="1300" b="1" u="none" kern="1200" dirty="0" smtClean="0">
              <a:solidFill>
                <a:schemeClr val="bg2">
                  <a:lumMod val="25000"/>
                </a:schemeClr>
              </a:solidFill>
              <a:latin typeface="Arial" panose="020B0604020202020204" pitchFamily="34" charset="0"/>
              <a:cs typeface="Arial" panose="020B0604020202020204" pitchFamily="34" charset="0"/>
            </a:rPr>
            <a:t>– </a:t>
          </a:r>
          <a:r>
            <a:rPr lang="mk-MK" sz="1300" b="0" u="none" kern="1200" dirty="0" smtClean="0">
              <a:solidFill>
                <a:schemeClr val="bg2">
                  <a:lumMod val="25000"/>
                </a:schemeClr>
              </a:solidFill>
              <a:latin typeface="Arial" panose="020B0604020202020204" pitchFamily="34" charset="0"/>
              <a:cs typeface="Arial" panose="020B0604020202020204" pitchFamily="34" charset="0"/>
            </a:rPr>
            <a:t>18 опомени (импресум)</a:t>
          </a:r>
        </a:p>
        <a:p>
          <a:pPr lvl="0" algn="l" defTabSz="577850">
            <a:lnSpc>
              <a:spcPct val="90000"/>
            </a:lnSpc>
            <a:spcBef>
              <a:spcPct val="0"/>
            </a:spcBef>
            <a:spcAft>
              <a:spcPct val="35000"/>
            </a:spcAft>
          </a:pPr>
          <a:r>
            <a:rPr lang="mk-MK" sz="1300" b="1" u="none" kern="1200" dirty="0" smtClean="0">
              <a:solidFill>
                <a:schemeClr val="bg2">
                  <a:lumMod val="25000"/>
                </a:schemeClr>
              </a:solidFill>
              <a:latin typeface="Arial" panose="020B0604020202020204" pitchFamily="34" charset="0"/>
              <a:cs typeface="Arial" panose="020B0604020202020204" pitchFamily="34" charset="0"/>
            </a:rPr>
            <a:t>- </a:t>
          </a:r>
          <a:r>
            <a:rPr lang="mk-MK" sz="1300" b="1" u="none" kern="1200" dirty="0" smtClean="0">
              <a:solidFill>
                <a:schemeClr val="tx1"/>
              </a:solidFill>
              <a:latin typeface="Arial" panose="020B0604020202020204" pitchFamily="34" charset="0"/>
              <a:cs typeface="Arial" panose="020B0604020202020204" pitchFamily="34" charset="0"/>
            </a:rPr>
            <a:t>член 51 став 1 од ЗАВМУ </a:t>
          </a:r>
          <a:r>
            <a:rPr lang="mk-MK" sz="1300" b="1" u="none" kern="1200" dirty="0" smtClean="0">
              <a:solidFill>
                <a:schemeClr val="bg2">
                  <a:lumMod val="25000"/>
                </a:schemeClr>
              </a:solidFill>
              <a:latin typeface="Arial" panose="020B0604020202020204" pitchFamily="34" charset="0"/>
              <a:cs typeface="Arial" panose="020B0604020202020204" pitchFamily="34" charset="0"/>
            </a:rPr>
            <a:t>– </a:t>
          </a:r>
          <a:r>
            <a:rPr lang="mk-MK" sz="1300" b="0" u="none" kern="1200" dirty="0" smtClean="0">
              <a:solidFill>
                <a:schemeClr val="bg2">
                  <a:lumMod val="25000"/>
                </a:schemeClr>
              </a:solidFill>
              <a:latin typeface="Arial" panose="020B0604020202020204" pitchFamily="34" charset="0"/>
              <a:cs typeface="Arial" panose="020B0604020202020204" pitchFamily="34" charset="0"/>
            </a:rPr>
            <a:t>17 опомени (информации за корисниците)</a:t>
          </a:r>
        </a:p>
        <a:p>
          <a:pPr lvl="0" algn="l" defTabSz="577850">
            <a:lnSpc>
              <a:spcPct val="90000"/>
            </a:lnSpc>
            <a:spcBef>
              <a:spcPct val="0"/>
            </a:spcBef>
            <a:spcAft>
              <a:spcPct val="35000"/>
            </a:spcAft>
          </a:pPr>
          <a:r>
            <a:rPr lang="mk-MK" sz="1300" b="1" u="none" kern="1200" dirty="0" smtClean="0">
              <a:solidFill>
                <a:schemeClr val="tx1"/>
              </a:solidFill>
              <a:latin typeface="Arial" panose="020B0604020202020204" pitchFamily="34" charset="0"/>
              <a:cs typeface="Arial" panose="020B0604020202020204" pitchFamily="34" charset="0"/>
            </a:rPr>
            <a:t>- член 15 од ЗМ </a:t>
          </a:r>
          <a:r>
            <a:rPr lang="mk-MK" sz="1300" b="1" u="none" kern="1200" dirty="0" smtClean="0">
              <a:solidFill>
                <a:schemeClr val="bg2">
                  <a:lumMod val="25000"/>
                </a:schemeClr>
              </a:solidFill>
              <a:latin typeface="Arial" panose="020B0604020202020204" pitchFamily="34" charset="0"/>
              <a:cs typeface="Arial" panose="020B0604020202020204" pitchFamily="34" charset="0"/>
            </a:rPr>
            <a:t>– </a:t>
          </a:r>
          <a:r>
            <a:rPr lang="mk-MK" sz="1300" b="0" u="none" kern="1200" dirty="0" smtClean="0">
              <a:solidFill>
                <a:schemeClr val="bg2">
                  <a:lumMod val="25000"/>
                </a:schemeClr>
              </a:solidFill>
              <a:latin typeface="Arial" panose="020B0604020202020204" pitchFamily="34" charset="0"/>
              <a:cs typeface="Arial" panose="020B0604020202020204" pitchFamily="34" charset="0"/>
            </a:rPr>
            <a:t>7 опомени (транспарентност </a:t>
          </a:r>
          <a:r>
            <a:rPr lang="mk-MK" sz="1300" b="0" kern="1200" dirty="0" smtClean="0">
              <a:solidFill>
                <a:schemeClr val="bg2">
                  <a:lumMod val="25000"/>
                </a:schemeClr>
              </a:solidFill>
              <a:latin typeface="Arial" panose="020B0604020202020204" pitchFamily="34" charset="0"/>
              <a:cs typeface="Arial" panose="020B0604020202020204" pitchFamily="34" charset="0"/>
            </a:rPr>
            <a:t>на сопственост)</a:t>
          </a:r>
        </a:p>
        <a:p>
          <a:pPr lvl="0" algn="l" defTabSz="577850">
            <a:lnSpc>
              <a:spcPct val="90000"/>
            </a:lnSpc>
            <a:spcBef>
              <a:spcPct val="0"/>
            </a:spcBef>
            <a:spcAft>
              <a:spcPct val="35000"/>
            </a:spcAft>
          </a:pPr>
          <a:endParaRPr lang="mk-MK" sz="1300" b="1" kern="1200" dirty="0" smtClean="0">
            <a:solidFill>
              <a:schemeClr val="bg2">
                <a:lumMod val="25000"/>
              </a:schemeClr>
            </a:solidFill>
            <a:latin typeface="Arial" panose="020B0604020202020204" pitchFamily="34" charset="0"/>
            <a:cs typeface="Arial" panose="020B0604020202020204" pitchFamily="34" charset="0"/>
          </a:endParaRPr>
        </a:p>
      </dsp:txBody>
      <dsp:txXfrm>
        <a:off x="3506911" y="1042271"/>
        <a:ext cx="3501776" cy="2862208"/>
      </dsp:txXfrm>
    </dsp:sp>
    <dsp:sp modelId="{8C8A40F9-70F1-41E4-A0B3-0AFBBC09E5CC}">
      <dsp:nvSpPr>
        <dsp:cNvPr id="0" name=""/>
        <dsp:cNvSpPr/>
      </dsp:nvSpPr>
      <dsp:spPr>
        <a:xfrm>
          <a:off x="7013823" y="1050097"/>
          <a:ext cx="3501776" cy="2741342"/>
        </a:xfrm>
        <a:prstGeom prst="rect">
          <a:avLst/>
        </a:prstGeom>
        <a:solidFill>
          <a:schemeClr val="accent2">
            <a:lumMod val="20000"/>
            <a:lumOff val="80000"/>
          </a:schemeClr>
        </a:solidFill>
        <a:ln>
          <a:solidFill>
            <a:schemeClr val="accent2">
              <a:lumMod val="75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ru-RU" sz="1300" b="1" kern="1200" dirty="0" smtClean="0">
              <a:solidFill>
                <a:schemeClr val="bg2">
                  <a:lumMod val="25000"/>
                </a:schemeClr>
              </a:solidFill>
              <a:latin typeface="Arial" panose="020B0604020202020204" pitchFamily="34" charset="0"/>
              <a:cs typeface="Arial" panose="020B0604020202020204" pitchFamily="34" charset="0"/>
            </a:rPr>
            <a:t>* </a:t>
          </a:r>
          <a:r>
            <a:rPr lang="ru-RU" sz="1300" b="0" kern="1200" dirty="0" smtClean="0">
              <a:solidFill>
                <a:schemeClr val="bg2">
                  <a:lumMod val="25000"/>
                </a:schemeClr>
              </a:solidFill>
              <a:latin typeface="Arial" panose="020B0604020202020204" pitchFamily="34" charset="0"/>
              <a:cs typeface="Arial" panose="020B0604020202020204" pitchFamily="34" charset="0"/>
            </a:rPr>
            <a:t>Поведени </a:t>
          </a:r>
          <a:r>
            <a:rPr lang="ru-RU" sz="1300" b="0" u="none" kern="1200" dirty="0" smtClean="0">
              <a:solidFill>
                <a:schemeClr val="bg2">
                  <a:lumMod val="25000"/>
                </a:schemeClr>
              </a:solidFill>
              <a:latin typeface="Arial" panose="020B0604020202020204" pitchFamily="34" charset="0"/>
              <a:cs typeface="Arial" panose="020B0604020202020204" pitchFamily="34" charset="0"/>
            </a:rPr>
            <a:t>се</a:t>
          </a:r>
          <a:r>
            <a:rPr lang="ru-RU" sz="1300" b="1" u="none" kern="1200" dirty="0" smtClean="0">
              <a:solidFill>
                <a:schemeClr val="bg2">
                  <a:lumMod val="25000"/>
                </a:schemeClr>
              </a:solidFill>
              <a:latin typeface="Arial" panose="020B0604020202020204" pitchFamily="34" charset="0"/>
              <a:cs typeface="Arial" panose="020B0604020202020204" pitchFamily="34" charset="0"/>
            </a:rPr>
            <a:t> </a:t>
          </a:r>
          <a:r>
            <a:rPr lang="ru-RU" sz="1300" b="1" u="none" kern="1200" dirty="0" smtClean="0">
              <a:solidFill>
                <a:schemeClr val="tx1"/>
              </a:solidFill>
              <a:latin typeface="Arial" panose="020B0604020202020204" pitchFamily="34" charset="0"/>
              <a:cs typeface="Arial" panose="020B0604020202020204" pitchFamily="34" charset="0"/>
            </a:rPr>
            <a:t>вкупно </a:t>
          </a:r>
          <a:r>
            <a:rPr lang="en-US" sz="1300" b="1" u="none" kern="1200" dirty="0" smtClean="0">
              <a:solidFill>
                <a:schemeClr val="tx1"/>
              </a:solidFill>
              <a:latin typeface="Arial" panose="020B0604020202020204" pitchFamily="34" charset="0"/>
              <a:cs typeface="Arial" panose="020B0604020202020204" pitchFamily="34" charset="0"/>
            </a:rPr>
            <a:t>17</a:t>
          </a:r>
          <a:r>
            <a:rPr lang="ru-RU" sz="1300" b="1" u="none" kern="1200" dirty="0" smtClean="0">
              <a:solidFill>
                <a:schemeClr val="tx1"/>
              </a:solidFill>
              <a:latin typeface="Arial" panose="020B0604020202020204" pitchFamily="34" charset="0"/>
              <a:cs typeface="Arial" panose="020B0604020202020204" pitchFamily="34" charset="0"/>
            </a:rPr>
            <a:t> </a:t>
          </a:r>
          <a:r>
            <a:rPr lang="ru-RU" sz="1300" b="1" u="none" kern="1200" dirty="0" smtClean="0">
              <a:solidFill>
                <a:schemeClr val="tx1"/>
              </a:solidFill>
              <a:latin typeface="Arial" panose="020B0604020202020204" pitchFamily="34" charset="0"/>
              <a:cs typeface="Arial" panose="020B0604020202020204" pitchFamily="34" charset="0"/>
            </a:rPr>
            <a:t>прекршочни постапки</a:t>
          </a:r>
          <a:r>
            <a:rPr lang="ru-RU" sz="1300" b="1" kern="1200" dirty="0" smtClean="0">
              <a:solidFill>
                <a:schemeClr val="tx1"/>
              </a:solidFill>
              <a:latin typeface="Arial" panose="020B0604020202020204" pitchFamily="34" charset="0"/>
              <a:cs typeface="Arial" panose="020B0604020202020204" pitchFamily="34" charset="0"/>
            </a:rPr>
            <a:t>: </a:t>
          </a:r>
        </a:p>
        <a:p>
          <a:pPr lvl="0" algn="l" defTabSz="577850">
            <a:lnSpc>
              <a:spcPct val="90000"/>
            </a:lnSpc>
            <a:spcBef>
              <a:spcPct val="0"/>
            </a:spcBef>
            <a:spcAft>
              <a:spcPct val="35000"/>
            </a:spcAft>
          </a:pPr>
          <a:r>
            <a:rPr lang="ru-RU" sz="1300" b="1" u="none" kern="1200" dirty="0" smtClean="0">
              <a:solidFill>
                <a:schemeClr val="tx1"/>
              </a:solidFill>
              <a:latin typeface="Arial" panose="020B0604020202020204" pitchFamily="34" charset="0"/>
              <a:cs typeface="Arial" panose="020B0604020202020204" pitchFamily="34" charset="0"/>
            </a:rPr>
            <a:t>17 прекршочни постапки </a:t>
          </a:r>
          <a:r>
            <a:rPr lang="ru-RU" sz="1300" b="0" kern="1200" dirty="0" smtClean="0">
              <a:solidFill>
                <a:schemeClr val="bg2">
                  <a:lumMod val="25000"/>
                </a:schemeClr>
              </a:solidFill>
              <a:latin typeface="Arial" panose="020B0604020202020204" pitchFamily="34" charset="0"/>
              <a:cs typeface="Arial" panose="020B0604020202020204" pitchFamily="34" charset="0"/>
            </a:rPr>
            <a:t>против радиодифузери, од кои</a:t>
          </a:r>
          <a:r>
            <a:rPr lang="ru-RU" sz="1300" b="1" kern="1200" dirty="0" smtClean="0">
              <a:solidFill>
                <a:schemeClr val="bg2">
                  <a:lumMod val="25000"/>
                </a:schemeClr>
              </a:solidFill>
              <a:latin typeface="Arial" panose="020B0604020202020204" pitchFamily="34" charset="0"/>
              <a:cs typeface="Arial" panose="020B0604020202020204" pitchFamily="34" charset="0"/>
            </a:rPr>
            <a:t> </a:t>
          </a:r>
          <a:r>
            <a:rPr lang="ru-RU" sz="1300" b="1" kern="1200" dirty="0" smtClean="0">
              <a:solidFill>
                <a:schemeClr val="tx1"/>
              </a:solidFill>
              <a:latin typeface="Arial" panose="020B0604020202020204" pitchFamily="34" charset="0"/>
              <a:cs typeface="Arial" panose="020B0604020202020204" pitchFamily="34" charset="0"/>
            </a:rPr>
            <a:t>4 постапки завршија успешно со порамнување</a:t>
          </a:r>
        </a:p>
        <a:p>
          <a:pPr lvl="0" algn="l" defTabSz="577850">
            <a:lnSpc>
              <a:spcPct val="90000"/>
            </a:lnSpc>
            <a:spcBef>
              <a:spcPct val="0"/>
            </a:spcBef>
            <a:spcAft>
              <a:spcPct val="35000"/>
            </a:spcAft>
          </a:pPr>
          <a:r>
            <a:rPr lang="ru-RU" sz="1300" b="1" kern="1200" dirty="0" smtClean="0">
              <a:solidFill>
                <a:schemeClr val="tx1"/>
              </a:solidFill>
              <a:latin typeface="Arial" panose="020B0604020202020204" pitchFamily="34" charset="0"/>
              <a:cs typeface="Arial" panose="020B0604020202020204" pitchFamily="34" charset="0"/>
            </a:rPr>
            <a:t>за 13 постапки </a:t>
          </a:r>
          <a:r>
            <a:rPr lang="ru-RU" sz="1300" b="0" kern="1200" dirty="0" smtClean="0">
              <a:solidFill>
                <a:schemeClr val="bg2">
                  <a:lumMod val="25000"/>
                </a:schemeClr>
              </a:solidFill>
              <a:latin typeface="Arial" panose="020B0604020202020204" pitchFamily="34" charset="0"/>
              <a:cs typeface="Arial" panose="020B0604020202020204" pitchFamily="34" charset="0"/>
            </a:rPr>
            <a:t>Агенцијата поведе </a:t>
          </a:r>
          <a:r>
            <a:rPr lang="ru-RU" sz="1300" b="1" kern="1200" dirty="0" smtClean="0">
              <a:solidFill>
                <a:schemeClr val="tx1"/>
              </a:solidFill>
              <a:latin typeface="Arial" panose="020B0604020202020204" pitchFamily="34" charset="0"/>
              <a:cs typeface="Arial" panose="020B0604020202020204" pitchFamily="34" charset="0"/>
            </a:rPr>
            <a:t>Барања за поведување на прекршочна постапка </a:t>
          </a:r>
          <a:r>
            <a:rPr lang="ru-RU" sz="1300" b="0" kern="1200" dirty="0" smtClean="0">
              <a:solidFill>
                <a:schemeClr val="bg2">
                  <a:lumMod val="25000"/>
                </a:schemeClr>
              </a:solidFill>
              <a:latin typeface="Arial" panose="020B0604020202020204" pitchFamily="34" charset="0"/>
              <a:cs typeface="Arial" panose="020B0604020202020204" pitchFamily="34" charset="0"/>
            </a:rPr>
            <a:t>пред надлежен суд</a:t>
          </a:r>
        </a:p>
        <a:p>
          <a:pPr lvl="0" algn="l" defTabSz="577850">
            <a:lnSpc>
              <a:spcPct val="90000"/>
            </a:lnSpc>
            <a:spcBef>
              <a:spcPct val="0"/>
            </a:spcBef>
            <a:spcAft>
              <a:spcPct val="35000"/>
            </a:spcAft>
          </a:pPr>
          <a:r>
            <a:rPr lang="ru-RU" sz="1300" b="1" kern="1200" dirty="0" smtClean="0">
              <a:solidFill>
                <a:schemeClr val="bg2">
                  <a:lumMod val="10000"/>
                </a:schemeClr>
              </a:solidFill>
              <a:latin typeface="Arial" panose="020B0604020202020204" pitchFamily="34" charset="0"/>
              <a:cs typeface="Arial" panose="020B0604020202020204" pitchFamily="34" charset="0"/>
            </a:rPr>
            <a:t>* Најчесто прекршување: </a:t>
          </a:r>
        </a:p>
        <a:p>
          <a:pPr lvl="0" algn="l" defTabSz="577850">
            <a:lnSpc>
              <a:spcPct val="90000"/>
            </a:lnSpc>
            <a:spcBef>
              <a:spcPct val="0"/>
            </a:spcBef>
            <a:spcAft>
              <a:spcPct val="35000"/>
            </a:spcAft>
          </a:pPr>
          <a:r>
            <a:rPr lang="ru-RU" sz="1300" b="1" kern="1200" dirty="0" smtClean="0">
              <a:solidFill>
                <a:schemeClr val="bg2">
                  <a:lumMod val="10000"/>
                </a:schemeClr>
              </a:solidFill>
              <a:latin typeface="Arial" panose="020B0604020202020204" pitchFamily="34" charset="0"/>
              <a:cs typeface="Arial" panose="020B0604020202020204" pitchFamily="34" charset="0"/>
            </a:rPr>
            <a:t>- член 50 од ЗАВМУ – </a:t>
          </a:r>
          <a:r>
            <a:rPr lang="ru-RU" sz="1300" b="0" kern="1200" dirty="0" smtClean="0">
              <a:solidFill>
                <a:schemeClr val="bg2">
                  <a:lumMod val="10000"/>
                </a:schemeClr>
              </a:solidFill>
              <a:latin typeface="Arial" panose="020B0604020202020204" pitchFamily="34" charset="0"/>
              <a:cs typeface="Arial" panose="020B0604020202020204" pitchFamily="34" charset="0"/>
            </a:rPr>
            <a:t>5 прекршочни постапки (заштита на малолетници) </a:t>
          </a:r>
        </a:p>
        <a:p>
          <a:pPr lvl="0" algn="l" defTabSz="577850">
            <a:lnSpc>
              <a:spcPct val="90000"/>
            </a:lnSpc>
            <a:spcBef>
              <a:spcPct val="0"/>
            </a:spcBef>
            <a:spcAft>
              <a:spcPct val="35000"/>
            </a:spcAft>
          </a:pPr>
          <a:r>
            <a:rPr lang="ru-RU" sz="1300" b="1" kern="1200" dirty="0" smtClean="0">
              <a:solidFill>
                <a:schemeClr val="bg2">
                  <a:lumMod val="10000"/>
                </a:schemeClr>
              </a:solidFill>
              <a:latin typeface="Arial" panose="020B0604020202020204" pitchFamily="34" charset="0"/>
              <a:cs typeface="Arial" panose="020B0604020202020204" pitchFamily="34" charset="0"/>
            </a:rPr>
            <a:t>- член 51 став 1 од ЗАВМУ – </a:t>
          </a:r>
          <a:r>
            <a:rPr lang="ru-RU" sz="1300" b="0" kern="1200" dirty="0" smtClean="0">
              <a:solidFill>
                <a:schemeClr val="bg2">
                  <a:lumMod val="10000"/>
                </a:schemeClr>
              </a:solidFill>
              <a:latin typeface="Arial" panose="020B0604020202020204" pitchFamily="34" charset="0"/>
              <a:cs typeface="Arial" panose="020B0604020202020204" pitchFamily="34" charset="0"/>
            </a:rPr>
            <a:t>3 прекршочни постапки (информации за корисниците)</a:t>
          </a:r>
          <a:endParaRPr lang="en-US" sz="1300" b="0" kern="1200" dirty="0">
            <a:solidFill>
              <a:schemeClr val="bg2">
                <a:lumMod val="10000"/>
              </a:schemeClr>
            </a:solidFill>
          </a:endParaRPr>
        </a:p>
      </dsp:txBody>
      <dsp:txXfrm>
        <a:off x="7013823" y="1050097"/>
        <a:ext cx="3501776" cy="2741342"/>
      </dsp:txXfrm>
    </dsp:sp>
    <dsp:sp modelId="{B5C6F764-57AB-46EA-9B5B-703481AF76A1}">
      <dsp:nvSpPr>
        <dsp:cNvPr id="0" name=""/>
        <dsp:cNvSpPr/>
      </dsp:nvSpPr>
      <dsp:spPr>
        <a:xfrm>
          <a:off x="0" y="3804457"/>
          <a:ext cx="10515600" cy="627642"/>
        </a:xfrm>
        <a:prstGeom prst="rect">
          <a:avLst/>
        </a:prstGeom>
        <a:solidFill>
          <a:schemeClr val="bg2"/>
        </a:solidFill>
        <a:ln>
          <a:solidFill>
            <a:schemeClr val="bg2">
              <a:lumMod val="10000"/>
            </a:schemeClr>
          </a:solid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0BF5C-406A-4496-A847-72AE0D173C01}">
      <dsp:nvSpPr>
        <dsp:cNvPr id="0" name=""/>
        <dsp:cNvSpPr/>
      </dsp:nvSpPr>
      <dsp:spPr>
        <a:xfrm>
          <a:off x="0" y="-43846"/>
          <a:ext cx="10515600" cy="1320182"/>
        </a:xfrm>
        <a:prstGeom prst="rect">
          <a:avLst/>
        </a:prstGeom>
        <a:solidFill>
          <a:schemeClr val="bg2"/>
        </a:solidFill>
        <a:ln>
          <a:solidFill>
            <a:schemeClr val="bg2">
              <a:lumMod val="10000"/>
            </a:schemeClr>
          </a:solid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mk-MK" sz="1800" b="0" i="1" kern="1200" dirty="0" smtClean="0">
              <a:solidFill>
                <a:schemeClr val="tx1"/>
              </a:solidFill>
              <a:effectLst/>
              <a:latin typeface="Arial" panose="020B0604020202020204" pitchFamily="34" charset="0"/>
              <a:cs typeface="Arial" panose="020B0604020202020204" pitchFamily="34" charset="0"/>
            </a:rPr>
            <a:t>Период - од 01.01.2020 г. до 31.12.2022 г.</a:t>
          </a:r>
          <a:endParaRPr lang="en-US" sz="1800" kern="1200" dirty="0">
            <a:solidFill>
              <a:schemeClr val="tx1"/>
            </a:solidFill>
            <a:effectLst/>
            <a:latin typeface="Arial" panose="020B0604020202020204" pitchFamily="34" charset="0"/>
            <a:cs typeface="Arial" panose="020B0604020202020204" pitchFamily="34" charset="0"/>
          </a:endParaRPr>
        </a:p>
      </dsp:txBody>
      <dsp:txXfrm>
        <a:off x="0" y="-43846"/>
        <a:ext cx="10515600" cy="1320182"/>
      </dsp:txXfrm>
    </dsp:sp>
    <dsp:sp modelId="{7E1951AE-DA2B-4082-87E4-C5AC1E448442}">
      <dsp:nvSpPr>
        <dsp:cNvPr id="0" name=""/>
        <dsp:cNvSpPr/>
      </dsp:nvSpPr>
      <dsp:spPr>
        <a:xfrm>
          <a:off x="0" y="1158648"/>
          <a:ext cx="3501776" cy="2772383"/>
        </a:xfrm>
        <a:prstGeom prst="rect">
          <a:avLst/>
        </a:prstGeom>
        <a:solidFill>
          <a:schemeClr val="accent2">
            <a:lumMod val="20000"/>
            <a:lumOff val="80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smtClean="0">
              <a:solidFill>
                <a:schemeClr val="bg2">
                  <a:lumMod val="25000"/>
                </a:schemeClr>
              </a:solidFill>
              <a:latin typeface="Arial" panose="020B0604020202020204" pitchFamily="34" charset="0"/>
              <a:cs typeface="Arial" panose="020B0604020202020204" pitchFamily="34" charset="0"/>
            </a:rPr>
            <a:t>*</a:t>
          </a:r>
          <a:r>
            <a:rPr lang="ru-RU" sz="1400" b="0" kern="1200" dirty="0" smtClean="0">
              <a:solidFill>
                <a:schemeClr val="bg2">
                  <a:lumMod val="25000"/>
                </a:schemeClr>
              </a:solidFill>
              <a:latin typeface="Arial" panose="020B0604020202020204" pitchFamily="34" charset="0"/>
              <a:cs typeface="Arial" panose="020B0604020202020204" pitchFamily="34" charset="0"/>
            </a:rPr>
            <a:t>Изречени</a:t>
          </a:r>
          <a:r>
            <a:rPr lang="ru-RU" sz="1400" b="1" kern="1200" dirty="0" smtClean="0">
              <a:solidFill>
                <a:schemeClr val="bg2">
                  <a:lumMod val="25000"/>
                </a:schemeClr>
              </a:solidFill>
              <a:latin typeface="Arial" panose="020B0604020202020204" pitchFamily="34" charset="0"/>
              <a:cs typeface="Arial" panose="020B0604020202020204" pitchFamily="34" charset="0"/>
            </a:rPr>
            <a:t> </a:t>
          </a:r>
          <a:r>
            <a:rPr lang="ru-RU" sz="1400" b="1" kern="1200" dirty="0" smtClean="0">
              <a:solidFill>
                <a:schemeClr val="tx1"/>
              </a:solidFill>
              <a:latin typeface="Arial" panose="020B0604020202020204" pitchFamily="34" charset="0"/>
              <a:cs typeface="Arial" panose="020B0604020202020204" pitchFamily="34" charset="0"/>
            </a:rPr>
            <a:t>вкупно 35 мерки – јавни опомени </a:t>
          </a:r>
          <a:r>
            <a:rPr lang="ru-RU" sz="1400" b="0" kern="1200" dirty="0" smtClean="0">
              <a:solidFill>
                <a:schemeClr val="bg2">
                  <a:lumMod val="25000"/>
                </a:schemeClr>
              </a:solidFill>
              <a:latin typeface="Arial" panose="020B0604020202020204" pitchFamily="34" charset="0"/>
              <a:cs typeface="Arial" panose="020B0604020202020204" pitchFamily="34" charset="0"/>
            </a:rPr>
            <a:t>за исклучување на реемитување на програмски сервис/сервиси против </a:t>
          </a:r>
          <a:r>
            <a:rPr lang="ru-RU" sz="1400" b="1" kern="1200" dirty="0" smtClean="0">
              <a:solidFill>
                <a:schemeClr val="bg2">
                  <a:lumMod val="25000"/>
                </a:schemeClr>
              </a:solidFill>
              <a:latin typeface="Arial" panose="020B0604020202020204" pitchFamily="34" charset="0"/>
              <a:cs typeface="Arial" panose="020B0604020202020204" pitchFamily="34" charset="0"/>
            </a:rPr>
            <a:t>ОЈЕКМ</a:t>
          </a:r>
          <a:r>
            <a:rPr lang="ru-RU" sz="1400" b="0" kern="1200" dirty="0" smtClean="0">
              <a:solidFill>
                <a:schemeClr val="bg2">
                  <a:lumMod val="25000"/>
                </a:schemeClr>
              </a:solidFill>
              <a:latin typeface="Arial" panose="020B0604020202020204" pitchFamily="34" charset="0"/>
              <a:cs typeface="Arial" panose="020B0604020202020204" pitchFamily="34" charset="0"/>
            </a:rPr>
            <a:t>, од кои најчесто за:</a:t>
          </a:r>
        </a:p>
        <a:p>
          <a:pPr lvl="0" algn="ctr" defTabSz="711200">
            <a:lnSpc>
              <a:spcPct val="90000"/>
            </a:lnSpc>
            <a:spcBef>
              <a:spcPct val="0"/>
            </a:spcBef>
            <a:spcAft>
              <a:spcPct val="35000"/>
            </a:spcAft>
          </a:pPr>
          <a:endParaRPr lang="ru-RU" sz="1400" kern="1200" dirty="0" smtClean="0">
            <a:solidFill>
              <a:schemeClr val="bg2">
                <a:lumMod val="25000"/>
              </a:schemeClr>
            </a:solidFill>
            <a:latin typeface="Arial" panose="020B0604020202020204" pitchFamily="34" charset="0"/>
            <a:cs typeface="Arial" panose="020B0604020202020204" pitchFamily="34" charset="0"/>
          </a:endParaRPr>
        </a:p>
        <a:p>
          <a:pPr lvl="0" algn="l" defTabSz="711200">
            <a:lnSpc>
              <a:spcPct val="90000"/>
            </a:lnSpc>
            <a:spcBef>
              <a:spcPct val="0"/>
            </a:spcBef>
            <a:spcAft>
              <a:spcPct val="35000"/>
            </a:spcAft>
          </a:pPr>
          <a:r>
            <a:rPr lang="ru-RU" sz="1400" b="1" kern="1200" dirty="0" smtClean="0">
              <a:solidFill>
                <a:schemeClr val="bg2">
                  <a:lumMod val="25000"/>
                </a:schemeClr>
              </a:solidFill>
              <a:latin typeface="Arial" panose="020B0604020202020204" pitchFamily="34" charset="0"/>
              <a:cs typeface="Arial" panose="020B0604020202020204" pitchFamily="34" charset="0"/>
            </a:rPr>
            <a:t>- </a:t>
          </a:r>
          <a:r>
            <a:rPr lang="ru-RU" sz="1400" b="1" kern="1200" dirty="0" smtClean="0">
              <a:solidFill>
                <a:schemeClr val="tx1"/>
              </a:solidFill>
              <a:latin typeface="Arial" panose="020B0604020202020204" pitchFamily="34" charset="0"/>
              <a:cs typeface="Arial" panose="020B0604020202020204" pitchFamily="34" charset="0"/>
            </a:rPr>
            <a:t>член 141 од ЗАВМУ </a:t>
          </a:r>
          <a:r>
            <a:rPr lang="ru-RU" sz="1400" b="1" kern="1200" dirty="0" smtClean="0">
              <a:solidFill>
                <a:schemeClr val="bg2">
                  <a:lumMod val="25000"/>
                </a:schemeClr>
              </a:solidFill>
              <a:latin typeface="Arial" panose="020B0604020202020204" pitchFamily="34" charset="0"/>
              <a:cs typeface="Arial" panose="020B0604020202020204" pitchFamily="34" charset="0"/>
            </a:rPr>
            <a:t>- </a:t>
          </a:r>
          <a:r>
            <a:rPr lang="ru-RU" sz="1400" b="0" kern="1200" dirty="0" smtClean="0">
              <a:solidFill>
                <a:schemeClr val="bg2">
                  <a:lumMod val="25000"/>
                </a:schemeClr>
              </a:solidFill>
              <a:latin typeface="Arial" panose="020B0604020202020204" pitchFamily="34" charset="0"/>
              <a:cs typeface="Arial" panose="020B0604020202020204" pitchFamily="34" charset="0"/>
            </a:rPr>
            <a:t>30 опомени (реемитување на програмски сервиси)</a:t>
          </a:r>
          <a:endParaRPr lang="en-US" sz="1400" b="0" kern="1200" dirty="0">
            <a:solidFill>
              <a:schemeClr val="bg2">
                <a:lumMod val="25000"/>
              </a:schemeClr>
            </a:solidFill>
            <a:latin typeface="Arial" panose="020B0604020202020204" pitchFamily="34" charset="0"/>
            <a:cs typeface="Arial" panose="020B0604020202020204" pitchFamily="34" charset="0"/>
          </a:endParaRPr>
        </a:p>
      </dsp:txBody>
      <dsp:txXfrm>
        <a:off x="0" y="1158648"/>
        <a:ext cx="3501776" cy="2772383"/>
      </dsp:txXfrm>
    </dsp:sp>
    <dsp:sp modelId="{19F23FBE-DA95-4163-8FE0-C2F2A648971B}">
      <dsp:nvSpPr>
        <dsp:cNvPr id="0" name=""/>
        <dsp:cNvSpPr/>
      </dsp:nvSpPr>
      <dsp:spPr>
        <a:xfrm>
          <a:off x="3506911" y="1167049"/>
          <a:ext cx="3501776" cy="2772383"/>
        </a:xfrm>
        <a:prstGeom prst="rect">
          <a:avLst/>
        </a:prstGeom>
        <a:solidFill>
          <a:schemeClr val="accent6">
            <a:lumMod val="20000"/>
            <a:lumOff val="8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solidFill>
                <a:schemeClr val="bg2">
                  <a:lumMod val="10000"/>
                </a:schemeClr>
              </a:solidFill>
              <a:latin typeface="Arial" panose="020B0604020202020204" pitchFamily="34" charset="0"/>
              <a:cs typeface="Arial" panose="020B0604020202020204" pitchFamily="34" charset="0"/>
            </a:rPr>
            <a:t>*</a:t>
          </a:r>
          <a:r>
            <a:rPr lang="ru-RU" sz="1400" kern="1200" dirty="0" smtClean="0">
              <a:solidFill>
                <a:schemeClr val="bg2">
                  <a:lumMod val="10000"/>
                </a:schemeClr>
              </a:solidFill>
              <a:latin typeface="Arial" panose="020B0604020202020204" pitchFamily="34" charset="0"/>
              <a:cs typeface="Arial" panose="020B0604020202020204" pitchFamily="34" charset="0"/>
            </a:rPr>
            <a:t> Останати прекршувања: </a:t>
          </a:r>
        </a:p>
        <a:p>
          <a:pPr lvl="0" algn="l" defTabSz="622300">
            <a:lnSpc>
              <a:spcPct val="90000"/>
            </a:lnSpc>
            <a:spcBef>
              <a:spcPct val="0"/>
            </a:spcBef>
            <a:spcAft>
              <a:spcPct val="35000"/>
            </a:spcAft>
          </a:pPr>
          <a:r>
            <a:rPr lang="ru-RU" sz="1400" b="1" kern="1200" dirty="0" smtClean="0">
              <a:solidFill>
                <a:schemeClr val="bg2">
                  <a:lumMod val="10000"/>
                </a:schemeClr>
              </a:solidFill>
              <a:latin typeface="Arial" panose="020B0604020202020204" pitchFamily="34" charset="0"/>
              <a:cs typeface="Arial" panose="020B0604020202020204" pitchFamily="34" charset="0"/>
            </a:rPr>
            <a:t>- член 143 став 2 од ЗАВМУ </a:t>
          </a:r>
          <a:r>
            <a:rPr lang="ru-RU" sz="1400" kern="1200" dirty="0" smtClean="0">
              <a:solidFill>
                <a:schemeClr val="bg2">
                  <a:lumMod val="10000"/>
                </a:schemeClr>
              </a:solidFill>
              <a:latin typeface="Arial" panose="020B0604020202020204" pitchFamily="34" charset="0"/>
              <a:cs typeface="Arial" panose="020B0604020202020204" pitchFamily="34" charset="0"/>
            </a:rPr>
            <a:t>– 2 опомени (реемитување на програмски сервиси без регулирани авторски права и сродни права)</a:t>
          </a:r>
        </a:p>
        <a:p>
          <a:pPr lvl="0" algn="l" defTabSz="622300">
            <a:lnSpc>
              <a:spcPct val="90000"/>
            </a:lnSpc>
            <a:spcBef>
              <a:spcPct val="0"/>
            </a:spcBef>
            <a:spcAft>
              <a:spcPct val="35000"/>
            </a:spcAft>
          </a:pPr>
          <a:r>
            <a:rPr lang="ru-RU" sz="1400" b="1" kern="1200" dirty="0" smtClean="0">
              <a:solidFill>
                <a:schemeClr val="bg2">
                  <a:lumMod val="10000"/>
                </a:schemeClr>
              </a:solidFill>
              <a:latin typeface="Arial" panose="020B0604020202020204" pitchFamily="34" charset="0"/>
              <a:cs typeface="Arial" panose="020B0604020202020204" pitchFamily="34" charset="0"/>
            </a:rPr>
            <a:t>- член 143 став 3 од ЗАВМУ </a:t>
          </a:r>
          <a:r>
            <a:rPr lang="ru-RU" sz="1400" kern="1200" dirty="0" smtClean="0">
              <a:solidFill>
                <a:schemeClr val="bg2">
                  <a:lumMod val="10000"/>
                </a:schemeClr>
              </a:solidFill>
              <a:latin typeface="Arial" panose="020B0604020202020204" pitchFamily="34" charset="0"/>
              <a:cs typeface="Arial" panose="020B0604020202020204" pitchFamily="34" charset="0"/>
            </a:rPr>
            <a:t>- </a:t>
          </a:r>
          <a:r>
            <a:rPr lang="en-US" sz="1400" kern="1200" dirty="0" smtClean="0">
              <a:solidFill>
                <a:schemeClr val="bg2">
                  <a:lumMod val="10000"/>
                </a:schemeClr>
              </a:solidFill>
              <a:latin typeface="Arial" panose="020B0604020202020204" pitchFamily="34" charset="0"/>
              <a:cs typeface="Arial" panose="020B0604020202020204" pitchFamily="34" charset="0"/>
            </a:rPr>
            <a:t>3</a:t>
          </a:r>
          <a:r>
            <a:rPr lang="ru-RU" sz="1400" kern="1200" dirty="0" smtClean="0">
              <a:solidFill>
                <a:schemeClr val="bg2">
                  <a:lumMod val="10000"/>
                </a:schemeClr>
              </a:solidFill>
              <a:latin typeface="Arial" panose="020B0604020202020204" pitchFamily="34" charset="0"/>
              <a:cs typeface="Arial" panose="020B0604020202020204" pitchFamily="34" charset="0"/>
            </a:rPr>
            <a:t> опомени (реемитување на програмски сервиси без операторот во својот програмски пакет задолжително и бесплатно да ги содржи програмските сервиси на јавниот радиодифузен сервис)</a:t>
          </a:r>
          <a:endParaRPr lang="en-US" sz="1400" kern="1200" dirty="0">
            <a:solidFill>
              <a:schemeClr val="bg2">
                <a:lumMod val="10000"/>
              </a:schemeClr>
            </a:solidFill>
          </a:endParaRPr>
        </a:p>
      </dsp:txBody>
      <dsp:txXfrm>
        <a:off x="3506911" y="1167049"/>
        <a:ext cx="3501776" cy="2772383"/>
      </dsp:txXfrm>
    </dsp:sp>
    <dsp:sp modelId="{AAC3DEF3-58AC-4166-A8C4-867B3B1CBEF1}">
      <dsp:nvSpPr>
        <dsp:cNvPr id="0" name=""/>
        <dsp:cNvSpPr/>
      </dsp:nvSpPr>
      <dsp:spPr>
        <a:xfrm>
          <a:off x="7013625" y="1150220"/>
          <a:ext cx="3501776" cy="2772383"/>
        </a:xfrm>
        <a:prstGeom prst="rect">
          <a:avLst/>
        </a:prstGeom>
        <a:solidFill>
          <a:schemeClr val="accent4">
            <a:lumMod val="20000"/>
            <a:lumOff val="80000"/>
          </a:schemeClr>
        </a:solidFill>
        <a:ln w="12700" cap="flat" cmpd="sng" algn="ctr">
          <a:solidFill>
            <a:schemeClr val="accent4">
              <a:lumMod val="60000"/>
              <a:lum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b="1" kern="1200" dirty="0" smtClean="0">
              <a:solidFill>
                <a:schemeClr val="bg2">
                  <a:lumMod val="10000"/>
                </a:schemeClr>
              </a:solidFill>
              <a:latin typeface="Arial" panose="020B0604020202020204" pitchFamily="34" charset="0"/>
              <a:cs typeface="Arial" panose="020B0604020202020204" pitchFamily="34" charset="0"/>
            </a:rPr>
            <a:t>* 8 прекршочни постапки </a:t>
          </a:r>
          <a:r>
            <a:rPr lang="ru-RU" sz="1400" b="0" kern="1200" dirty="0" smtClean="0">
              <a:solidFill>
                <a:schemeClr val="bg2">
                  <a:lumMod val="10000"/>
                </a:schemeClr>
              </a:solidFill>
              <a:latin typeface="Arial" panose="020B0604020202020204" pitchFamily="34" charset="0"/>
              <a:cs typeface="Arial" panose="020B0604020202020204" pitchFamily="34" charset="0"/>
            </a:rPr>
            <a:t>против ОЈЕКМ и сите се</a:t>
          </a:r>
          <a:r>
            <a:rPr lang="ru-RU" sz="1400" b="1" kern="1200" dirty="0" smtClean="0">
              <a:solidFill>
                <a:schemeClr val="bg2">
                  <a:lumMod val="10000"/>
                </a:schemeClr>
              </a:solidFill>
              <a:latin typeface="Arial" panose="020B0604020202020204" pitchFamily="34" charset="0"/>
              <a:cs typeface="Arial" panose="020B0604020202020204" pitchFamily="34" charset="0"/>
            </a:rPr>
            <a:t> успешно порамнети</a:t>
          </a:r>
        </a:p>
        <a:p>
          <a:pPr lvl="0" algn="l" defTabSz="622300">
            <a:lnSpc>
              <a:spcPct val="90000"/>
            </a:lnSpc>
            <a:spcBef>
              <a:spcPct val="0"/>
            </a:spcBef>
            <a:spcAft>
              <a:spcPct val="35000"/>
            </a:spcAft>
          </a:pPr>
          <a:endParaRPr lang="ru-RU" sz="1400" b="1" kern="1200" dirty="0" smtClean="0">
            <a:solidFill>
              <a:schemeClr val="bg2">
                <a:lumMod val="10000"/>
              </a:schemeClr>
            </a:solidFill>
            <a:latin typeface="Arial" panose="020B0604020202020204" pitchFamily="34" charset="0"/>
            <a:cs typeface="Arial" panose="020B0604020202020204" pitchFamily="34" charset="0"/>
          </a:endParaRPr>
        </a:p>
        <a:p>
          <a:pPr lvl="0" algn="l" defTabSz="622300">
            <a:lnSpc>
              <a:spcPct val="90000"/>
            </a:lnSpc>
            <a:spcBef>
              <a:spcPct val="0"/>
            </a:spcBef>
            <a:spcAft>
              <a:spcPct val="35000"/>
            </a:spcAft>
          </a:pPr>
          <a:r>
            <a:rPr lang="ru-RU" sz="1400" b="0" kern="1200" dirty="0" smtClean="0">
              <a:solidFill>
                <a:schemeClr val="bg2">
                  <a:lumMod val="10000"/>
                </a:schemeClr>
              </a:solidFill>
              <a:latin typeface="Arial" panose="020B0604020202020204" pitchFamily="34" charset="0"/>
              <a:cs typeface="Arial" panose="020B0604020202020204" pitchFamily="34" charset="0"/>
            </a:rPr>
            <a:t>* Најчесто прекршување</a:t>
          </a:r>
        </a:p>
        <a:p>
          <a:pPr lvl="0" algn="l" defTabSz="622300">
            <a:lnSpc>
              <a:spcPct val="90000"/>
            </a:lnSpc>
            <a:spcBef>
              <a:spcPct val="0"/>
            </a:spcBef>
            <a:spcAft>
              <a:spcPct val="35000"/>
            </a:spcAft>
          </a:pPr>
          <a:r>
            <a:rPr lang="ru-RU" sz="1400" b="1" kern="1200" dirty="0" smtClean="0">
              <a:solidFill>
                <a:schemeClr val="bg2">
                  <a:lumMod val="10000"/>
                </a:schemeClr>
              </a:solidFill>
              <a:latin typeface="Arial" panose="020B0604020202020204" pitchFamily="34" charset="0"/>
              <a:cs typeface="Arial" panose="020B0604020202020204" pitchFamily="34" charset="0"/>
            </a:rPr>
            <a:t>- член 141 од ЗАВМУ – </a:t>
          </a:r>
          <a:r>
            <a:rPr lang="ru-RU" sz="1400" b="0" kern="1200" dirty="0" smtClean="0">
              <a:solidFill>
                <a:schemeClr val="bg2">
                  <a:lumMod val="10000"/>
                </a:schemeClr>
              </a:solidFill>
              <a:latin typeface="Arial" panose="020B0604020202020204" pitchFamily="34" charset="0"/>
              <a:cs typeface="Arial" panose="020B0604020202020204" pitchFamily="34" charset="0"/>
            </a:rPr>
            <a:t>5 прекршочни постапки (реемитување на програмски сервиси) </a:t>
          </a:r>
          <a:endParaRPr lang="en-US" sz="1400" b="0" kern="1200" dirty="0">
            <a:solidFill>
              <a:schemeClr val="bg2">
                <a:lumMod val="10000"/>
              </a:schemeClr>
            </a:solidFill>
          </a:endParaRPr>
        </a:p>
      </dsp:txBody>
      <dsp:txXfrm>
        <a:off x="7013625" y="1150220"/>
        <a:ext cx="3501776" cy="2772383"/>
      </dsp:txXfrm>
    </dsp:sp>
    <dsp:sp modelId="{E433E8BD-D4E7-4D88-9F96-419953FD6279}">
      <dsp:nvSpPr>
        <dsp:cNvPr id="0" name=""/>
        <dsp:cNvSpPr/>
      </dsp:nvSpPr>
      <dsp:spPr>
        <a:xfrm>
          <a:off x="0" y="3961027"/>
          <a:ext cx="10515600" cy="483426"/>
        </a:xfrm>
        <a:prstGeom prst="rect">
          <a:avLst/>
        </a:prstGeom>
        <a:solidFill>
          <a:schemeClr val="bg2"/>
        </a:solidFill>
        <a:ln>
          <a:solidFill>
            <a:schemeClr val="bg2">
              <a:lumMod val="10000"/>
            </a:schemeClr>
          </a:solid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7473F-508C-4916-97B6-47D3EDD3A7AC}">
      <dsp:nvSpPr>
        <dsp:cNvPr id="0" name=""/>
        <dsp:cNvSpPr/>
      </dsp:nvSpPr>
      <dsp:spPr>
        <a:xfrm>
          <a:off x="944321" y="948"/>
          <a:ext cx="4897218" cy="722481"/>
        </a:xfrm>
        <a:prstGeom prst="roundRect">
          <a:avLst>
            <a:gd name="adj" fmla="val 1000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mk-MK" sz="2000" kern="1200" dirty="0" smtClean="0">
              <a:solidFill>
                <a:schemeClr val="tx1"/>
              </a:solidFill>
              <a:latin typeface="Arial" panose="020B0604020202020204" pitchFamily="34" charset="0"/>
              <a:cs typeface="Arial" panose="020B0604020202020204" pitchFamily="34" charset="0"/>
            </a:rPr>
            <a:t>Радиодифузери</a:t>
          </a:r>
          <a:endParaRPr lang="en-US" sz="2000" kern="1200" dirty="0">
            <a:solidFill>
              <a:schemeClr val="tx1"/>
            </a:solidFill>
            <a:latin typeface="Arial" panose="020B0604020202020204" pitchFamily="34" charset="0"/>
            <a:cs typeface="Arial" panose="020B0604020202020204" pitchFamily="34" charset="0"/>
          </a:endParaRPr>
        </a:p>
      </dsp:txBody>
      <dsp:txXfrm>
        <a:off x="965482" y="22109"/>
        <a:ext cx="4854896" cy="680159"/>
      </dsp:txXfrm>
    </dsp:sp>
    <dsp:sp modelId="{FEB1D03E-EA3D-4411-8404-ADD920F808CD}">
      <dsp:nvSpPr>
        <dsp:cNvPr id="0" name=""/>
        <dsp:cNvSpPr/>
      </dsp:nvSpPr>
      <dsp:spPr>
        <a:xfrm>
          <a:off x="944321" y="853476"/>
          <a:ext cx="722481" cy="722481"/>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2506BE-A1DF-4F12-8DC0-3766B3140391}">
      <dsp:nvSpPr>
        <dsp:cNvPr id="0" name=""/>
        <dsp:cNvSpPr/>
      </dsp:nvSpPr>
      <dsp:spPr>
        <a:xfrm>
          <a:off x="1710151" y="853476"/>
          <a:ext cx="4131388" cy="722481"/>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endParaRPr lang="en-US" sz="2300" kern="1200" dirty="0"/>
        </a:p>
      </dsp:txBody>
      <dsp:txXfrm>
        <a:off x="1745426" y="888751"/>
        <a:ext cx="4060838" cy="651931"/>
      </dsp:txXfrm>
    </dsp:sp>
    <dsp:sp modelId="{432A82DA-BB54-4A57-85A1-14109CF9CA7C}">
      <dsp:nvSpPr>
        <dsp:cNvPr id="0" name=""/>
        <dsp:cNvSpPr/>
      </dsp:nvSpPr>
      <dsp:spPr>
        <a:xfrm>
          <a:off x="944321" y="1662655"/>
          <a:ext cx="722481" cy="722481"/>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C38805-5AA2-4A08-B6C0-9E231C6FF5B9}">
      <dsp:nvSpPr>
        <dsp:cNvPr id="0" name=""/>
        <dsp:cNvSpPr/>
      </dsp:nvSpPr>
      <dsp:spPr>
        <a:xfrm>
          <a:off x="1710151" y="1662655"/>
          <a:ext cx="4131388" cy="722481"/>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endParaRPr lang="en-US" sz="2300" kern="1200"/>
        </a:p>
      </dsp:txBody>
      <dsp:txXfrm>
        <a:off x="1745426" y="1697930"/>
        <a:ext cx="4060838" cy="651931"/>
      </dsp:txXfrm>
    </dsp:sp>
    <dsp:sp modelId="{72586A46-596A-4032-8C47-B87E13757D00}">
      <dsp:nvSpPr>
        <dsp:cNvPr id="0" name=""/>
        <dsp:cNvSpPr/>
      </dsp:nvSpPr>
      <dsp:spPr>
        <a:xfrm>
          <a:off x="944321" y="2471834"/>
          <a:ext cx="722481" cy="722481"/>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95A5D7-58A8-4533-ADBB-5FBC0263D34C}">
      <dsp:nvSpPr>
        <dsp:cNvPr id="0" name=""/>
        <dsp:cNvSpPr/>
      </dsp:nvSpPr>
      <dsp:spPr>
        <a:xfrm>
          <a:off x="1710151" y="2471834"/>
          <a:ext cx="4131388" cy="722481"/>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endParaRPr lang="en-US" sz="2300" kern="1200"/>
        </a:p>
      </dsp:txBody>
      <dsp:txXfrm>
        <a:off x="1745426" y="2507109"/>
        <a:ext cx="4060838" cy="651931"/>
      </dsp:txXfrm>
    </dsp:sp>
    <dsp:sp modelId="{F510F47C-DD47-479A-9D66-7B015FC8373A}">
      <dsp:nvSpPr>
        <dsp:cNvPr id="0" name=""/>
        <dsp:cNvSpPr/>
      </dsp:nvSpPr>
      <dsp:spPr>
        <a:xfrm>
          <a:off x="944321" y="3281014"/>
          <a:ext cx="722481" cy="722481"/>
        </a:xfrm>
        <a:prstGeom prst="roundRect">
          <a:avLst>
            <a:gd name="adj" fmla="val 1667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BD8A44-559E-4A4A-B480-024DCA377F79}">
      <dsp:nvSpPr>
        <dsp:cNvPr id="0" name=""/>
        <dsp:cNvSpPr/>
      </dsp:nvSpPr>
      <dsp:spPr>
        <a:xfrm>
          <a:off x="1681851" y="3281962"/>
          <a:ext cx="4131388" cy="722481"/>
        </a:xfrm>
        <a:prstGeom prst="roundRect">
          <a:avLst>
            <a:gd name="adj" fmla="val 1667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endParaRPr lang="en-US" sz="2300" kern="1200" dirty="0"/>
        </a:p>
      </dsp:txBody>
      <dsp:txXfrm>
        <a:off x="1717126" y="3317237"/>
        <a:ext cx="4060838" cy="65193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7473F-508C-4916-97B6-47D3EDD3A7AC}">
      <dsp:nvSpPr>
        <dsp:cNvPr id="0" name=""/>
        <dsp:cNvSpPr/>
      </dsp:nvSpPr>
      <dsp:spPr>
        <a:xfrm>
          <a:off x="943787" y="948"/>
          <a:ext cx="4894450" cy="722481"/>
        </a:xfrm>
        <a:prstGeom prst="roundRect">
          <a:avLst>
            <a:gd name="adj" fmla="val 1000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mk-MK" sz="2000" kern="1200" dirty="0" smtClean="0">
              <a:solidFill>
                <a:schemeClr val="tx1"/>
              </a:solidFill>
              <a:latin typeface="Arial" panose="020B0604020202020204" pitchFamily="34" charset="0"/>
              <a:cs typeface="Arial" panose="020B0604020202020204" pitchFamily="34" charset="0"/>
            </a:rPr>
            <a:t>Оператори</a:t>
          </a:r>
          <a:endParaRPr lang="en-US" sz="2000" kern="1200" dirty="0">
            <a:solidFill>
              <a:schemeClr val="tx1"/>
            </a:solidFill>
            <a:latin typeface="Arial" panose="020B0604020202020204" pitchFamily="34" charset="0"/>
            <a:cs typeface="Arial" panose="020B0604020202020204" pitchFamily="34" charset="0"/>
          </a:endParaRPr>
        </a:p>
      </dsp:txBody>
      <dsp:txXfrm>
        <a:off x="964948" y="22109"/>
        <a:ext cx="4852128" cy="680159"/>
      </dsp:txXfrm>
    </dsp:sp>
    <dsp:sp modelId="{FEB1D03E-EA3D-4411-8404-ADD920F808CD}">
      <dsp:nvSpPr>
        <dsp:cNvPr id="0" name=""/>
        <dsp:cNvSpPr/>
      </dsp:nvSpPr>
      <dsp:spPr>
        <a:xfrm>
          <a:off x="943787" y="853476"/>
          <a:ext cx="722481" cy="722481"/>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2506BE-A1DF-4F12-8DC0-3766B3140391}">
      <dsp:nvSpPr>
        <dsp:cNvPr id="0" name=""/>
        <dsp:cNvSpPr/>
      </dsp:nvSpPr>
      <dsp:spPr>
        <a:xfrm>
          <a:off x="1709618" y="853476"/>
          <a:ext cx="4128620" cy="722481"/>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endParaRPr lang="en-US" sz="2300" kern="1200" dirty="0"/>
        </a:p>
      </dsp:txBody>
      <dsp:txXfrm>
        <a:off x="1744893" y="888751"/>
        <a:ext cx="4058070" cy="651931"/>
      </dsp:txXfrm>
    </dsp:sp>
    <dsp:sp modelId="{432A82DA-BB54-4A57-85A1-14109CF9CA7C}">
      <dsp:nvSpPr>
        <dsp:cNvPr id="0" name=""/>
        <dsp:cNvSpPr/>
      </dsp:nvSpPr>
      <dsp:spPr>
        <a:xfrm>
          <a:off x="943787" y="1662655"/>
          <a:ext cx="722481" cy="722481"/>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C38805-5AA2-4A08-B6C0-9E231C6FF5B9}">
      <dsp:nvSpPr>
        <dsp:cNvPr id="0" name=""/>
        <dsp:cNvSpPr/>
      </dsp:nvSpPr>
      <dsp:spPr>
        <a:xfrm>
          <a:off x="1709618" y="1662655"/>
          <a:ext cx="4128620" cy="722481"/>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endParaRPr lang="en-US" sz="2300" kern="1200"/>
        </a:p>
      </dsp:txBody>
      <dsp:txXfrm>
        <a:off x="1744893" y="1697930"/>
        <a:ext cx="4058070" cy="651931"/>
      </dsp:txXfrm>
    </dsp:sp>
    <dsp:sp modelId="{72586A46-596A-4032-8C47-B87E13757D00}">
      <dsp:nvSpPr>
        <dsp:cNvPr id="0" name=""/>
        <dsp:cNvSpPr/>
      </dsp:nvSpPr>
      <dsp:spPr>
        <a:xfrm>
          <a:off x="943787" y="2471834"/>
          <a:ext cx="722481" cy="722481"/>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95A5D7-58A8-4533-ADBB-5FBC0263D34C}">
      <dsp:nvSpPr>
        <dsp:cNvPr id="0" name=""/>
        <dsp:cNvSpPr/>
      </dsp:nvSpPr>
      <dsp:spPr>
        <a:xfrm>
          <a:off x="1709618" y="2471834"/>
          <a:ext cx="4128620" cy="722481"/>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endParaRPr lang="en-US" sz="2300" kern="1200"/>
        </a:p>
      </dsp:txBody>
      <dsp:txXfrm>
        <a:off x="1744893" y="2507109"/>
        <a:ext cx="4058070" cy="651931"/>
      </dsp:txXfrm>
    </dsp:sp>
    <dsp:sp modelId="{F510F47C-DD47-479A-9D66-7B015FC8373A}">
      <dsp:nvSpPr>
        <dsp:cNvPr id="0" name=""/>
        <dsp:cNvSpPr/>
      </dsp:nvSpPr>
      <dsp:spPr>
        <a:xfrm>
          <a:off x="943787" y="3281014"/>
          <a:ext cx="722481" cy="722481"/>
        </a:xfrm>
        <a:prstGeom prst="roundRect">
          <a:avLst>
            <a:gd name="adj" fmla="val 1667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BD8A44-559E-4A4A-B480-024DCA377F79}">
      <dsp:nvSpPr>
        <dsp:cNvPr id="0" name=""/>
        <dsp:cNvSpPr/>
      </dsp:nvSpPr>
      <dsp:spPr>
        <a:xfrm>
          <a:off x="1709618" y="3281014"/>
          <a:ext cx="4128620" cy="722481"/>
        </a:xfrm>
        <a:prstGeom prst="roundRect">
          <a:avLst>
            <a:gd name="adj" fmla="val 1667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endParaRPr lang="en-US" sz="2300" kern="1200" dirty="0"/>
        </a:p>
      </dsp:txBody>
      <dsp:txXfrm>
        <a:off x="1744893" y="3316289"/>
        <a:ext cx="4058070" cy="65193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0.02759</cdr:x>
      <cdr:y>0.18994</cdr:y>
    </cdr:from>
    <cdr:to>
      <cdr:x>0.35731</cdr:x>
      <cdr:y>0.38113</cdr:y>
    </cdr:to>
    <cdr:sp macro="" textlink="">
      <cdr:nvSpPr>
        <cdr:cNvPr id="2" name="TextBox 1"/>
        <cdr:cNvSpPr txBox="1"/>
      </cdr:nvSpPr>
      <cdr:spPr>
        <a:xfrm xmlns:a="http://schemas.openxmlformats.org/drawingml/2006/main">
          <a:off x="336431" y="1302589"/>
          <a:ext cx="4019910" cy="13112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b="1" dirty="0">
            <a:solidFill>
              <a:schemeClr val="bg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0.04013</cdr:x>
      <cdr:y>0.04651</cdr:y>
    </cdr:from>
    <cdr:to>
      <cdr:x>0.95987</cdr:x>
      <cdr:y>0.16279</cdr:y>
    </cdr:to>
    <cdr:sp macro="" textlink="">
      <cdr:nvSpPr>
        <cdr:cNvPr id="3" name="TextBox 2"/>
        <cdr:cNvSpPr txBox="1"/>
      </cdr:nvSpPr>
      <cdr:spPr>
        <a:xfrm xmlns:a="http://schemas.openxmlformats.org/drawingml/2006/main">
          <a:off x="494414" y="318976"/>
          <a:ext cx="11332567" cy="79744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ru-RU" sz="2000" b="1" dirty="0">
              <a:solidFill>
                <a:schemeClr val="tx1"/>
              </a:solidFill>
              <a:latin typeface="Arial" panose="020B0604020202020204" pitchFamily="34" charset="0"/>
              <a:cs typeface="Arial" panose="020B0604020202020204" pitchFamily="34" charset="0"/>
            </a:rPr>
            <a:t>МЕРКИ ПРОТИВ ОПЕРАТОРИ НА ЈАВН</a:t>
          </a:r>
          <a:r>
            <a:rPr lang="mk-MK" sz="2000" b="1" dirty="0">
              <a:solidFill>
                <a:schemeClr val="tx1"/>
              </a:solidFill>
              <a:latin typeface="Arial" panose="020B0604020202020204" pitchFamily="34" charset="0"/>
              <a:cs typeface="Arial" panose="020B0604020202020204" pitchFamily="34" charset="0"/>
            </a:rPr>
            <a:t>И</a:t>
          </a:r>
          <a:r>
            <a:rPr lang="ru-RU" sz="2000" b="1" dirty="0">
              <a:solidFill>
                <a:schemeClr val="tx1"/>
              </a:solidFill>
              <a:latin typeface="Arial" panose="020B0604020202020204" pitchFamily="34" charset="0"/>
              <a:cs typeface="Arial" panose="020B0604020202020204" pitchFamily="34" charset="0"/>
            </a:rPr>
            <a:t> ЕЛЕКТРОНСКИ КОМУНИКАЦИСКИ МРЕЖИ </a:t>
          </a:r>
          <a:r>
            <a:rPr lang="en-US" sz="2000" b="1" dirty="0">
              <a:solidFill>
                <a:schemeClr val="tx1"/>
              </a:solidFill>
              <a:latin typeface="Arial" panose="020B0604020202020204" pitchFamily="34" charset="0"/>
              <a:cs typeface="Arial" panose="020B0604020202020204" pitchFamily="34" charset="0"/>
            </a:rPr>
            <a:t>(2020 – 2022)</a:t>
          </a:r>
          <a:endParaRPr lang="en-US" sz="2000" b="1" dirty="0">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60C71E1-BBA8-4A98-BC4A-09DCF2154585}" type="datetimeFigureOut">
              <a:rPr lang="en-US" smtClean="0"/>
              <a:t>9/27/2023</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B2A6A13-28E8-47B3-BFB7-2AAFBBE84AD2}" type="slidenum">
              <a:rPr lang="en-US" smtClean="0"/>
              <a:t>‹#›</a:t>
            </a:fld>
            <a:endParaRPr lang="en-US"/>
          </a:p>
        </p:txBody>
      </p:sp>
    </p:spTree>
    <p:extLst>
      <p:ext uri="{BB962C8B-B14F-4D97-AF65-F5344CB8AC3E}">
        <p14:creationId xmlns:p14="http://schemas.microsoft.com/office/powerpoint/2010/main" val="1624234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2A6A13-28E8-47B3-BFB7-2AAFBBE84AD2}" type="slidenum">
              <a:rPr lang="en-US" smtClean="0"/>
              <a:t>9</a:t>
            </a:fld>
            <a:endParaRPr lang="en-US"/>
          </a:p>
        </p:txBody>
      </p:sp>
    </p:spTree>
    <p:extLst>
      <p:ext uri="{BB962C8B-B14F-4D97-AF65-F5344CB8AC3E}">
        <p14:creationId xmlns:p14="http://schemas.microsoft.com/office/powerpoint/2010/main" val="1340433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34400E-50A0-4FB0-96CC-37E4A078E23B}"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2D053-D5F2-43EA-B3CD-771F70CC5320}" type="slidenum">
              <a:rPr lang="en-US" smtClean="0"/>
              <a:t>‹#›</a:t>
            </a:fld>
            <a:endParaRPr lang="en-US"/>
          </a:p>
        </p:txBody>
      </p:sp>
    </p:spTree>
    <p:extLst>
      <p:ext uri="{BB962C8B-B14F-4D97-AF65-F5344CB8AC3E}">
        <p14:creationId xmlns:p14="http://schemas.microsoft.com/office/powerpoint/2010/main" val="3093822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4400E-50A0-4FB0-96CC-37E4A078E23B}"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2D053-D5F2-43EA-B3CD-771F70CC5320}" type="slidenum">
              <a:rPr lang="en-US" smtClean="0"/>
              <a:t>‹#›</a:t>
            </a:fld>
            <a:endParaRPr lang="en-US"/>
          </a:p>
        </p:txBody>
      </p:sp>
    </p:spTree>
    <p:extLst>
      <p:ext uri="{BB962C8B-B14F-4D97-AF65-F5344CB8AC3E}">
        <p14:creationId xmlns:p14="http://schemas.microsoft.com/office/powerpoint/2010/main" val="125796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4400E-50A0-4FB0-96CC-37E4A078E23B}"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2D053-D5F2-43EA-B3CD-771F70CC5320}" type="slidenum">
              <a:rPr lang="en-US" smtClean="0"/>
              <a:t>‹#›</a:t>
            </a:fld>
            <a:endParaRPr lang="en-US"/>
          </a:p>
        </p:txBody>
      </p:sp>
    </p:spTree>
    <p:extLst>
      <p:ext uri="{BB962C8B-B14F-4D97-AF65-F5344CB8AC3E}">
        <p14:creationId xmlns:p14="http://schemas.microsoft.com/office/powerpoint/2010/main" val="2242010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4400E-50A0-4FB0-96CC-37E4A078E23B}"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2D053-D5F2-43EA-B3CD-771F70CC5320}" type="slidenum">
              <a:rPr lang="en-US" smtClean="0"/>
              <a:t>‹#›</a:t>
            </a:fld>
            <a:endParaRPr lang="en-US"/>
          </a:p>
        </p:txBody>
      </p:sp>
    </p:spTree>
    <p:extLst>
      <p:ext uri="{BB962C8B-B14F-4D97-AF65-F5344CB8AC3E}">
        <p14:creationId xmlns:p14="http://schemas.microsoft.com/office/powerpoint/2010/main" val="2895545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34400E-50A0-4FB0-96CC-37E4A078E23B}"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2D053-D5F2-43EA-B3CD-771F70CC5320}" type="slidenum">
              <a:rPr lang="en-US" smtClean="0"/>
              <a:t>‹#›</a:t>
            </a:fld>
            <a:endParaRPr lang="en-US"/>
          </a:p>
        </p:txBody>
      </p:sp>
    </p:spTree>
    <p:extLst>
      <p:ext uri="{BB962C8B-B14F-4D97-AF65-F5344CB8AC3E}">
        <p14:creationId xmlns:p14="http://schemas.microsoft.com/office/powerpoint/2010/main" val="2186055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34400E-50A0-4FB0-96CC-37E4A078E23B}"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2D053-D5F2-43EA-B3CD-771F70CC5320}" type="slidenum">
              <a:rPr lang="en-US" smtClean="0"/>
              <a:t>‹#›</a:t>
            </a:fld>
            <a:endParaRPr lang="en-US"/>
          </a:p>
        </p:txBody>
      </p:sp>
    </p:spTree>
    <p:extLst>
      <p:ext uri="{BB962C8B-B14F-4D97-AF65-F5344CB8AC3E}">
        <p14:creationId xmlns:p14="http://schemas.microsoft.com/office/powerpoint/2010/main" val="3793334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34400E-50A0-4FB0-96CC-37E4A078E23B}" type="datetimeFigureOut">
              <a:rPr lang="en-US" smtClean="0"/>
              <a:t>9/27/2023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42D053-D5F2-43EA-B3CD-771F70CC5320}" type="slidenum">
              <a:rPr lang="en-US" smtClean="0"/>
              <a:t>‹#›</a:t>
            </a:fld>
            <a:endParaRPr lang="en-US"/>
          </a:p>
        </p:txBody>
      </p:sp>
    </p:spTree>
    <p:extLst>
      <p:ext uri="{BB962C8B-B14F-4D97-AF65-F5344CB8AC3E}">
        <p14:creationId xmlns:p14="http://schemas.microsoft.com/office/powerpoint/2010/main" val="33593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4400E-50A0-4FB0-96CC-37E4A078E23B}" type="datetimeFigureOut">
              <a:rPr lang="en-US" smtClean="0"/>
              <a:t>9/27/2023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42D053-D5F2-43EA-B3CD-771F70CC5320}" type="slidenum">
              <a:rPr lang="en-US" smtClean="0"/>
              <a:t>‹#›</a:t>
            </a:fld>
            <a:endParaRPr lang="en-US"/>
          </a:p>
        </p:txBody>
      </p:sp>
    </p:spTree>
    <p:extLst>
      <p:ext uri="{BB962C8B-B14F-4D97-AF65-F5344CB8AC3E}">
        <p14:creationId xmlns:p14="http://schemas.microsoft.com/office/powerpoint/2010/main" val="3097559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4400E-50A0-4FB0-96CC-37E4A078E23B}" type="datetimeFigureOut">
              <a:rPr lang="en-US" smtClean="0"/>
              <a:t>9/27/2023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42D053-D5F2-43EA-B3CD-771F70CC5320}" type="slidenum">
              <a:rPr lang="en-US" smtClean="0"/>
              <a:t>‹#›</a:t>
            </a:fld>
            <a:endParaRPr lang="en-US"/>
          </a:p>
        </p:txBody>
      </p:sp>
    </p:spTree>
    <p:extLst>
      <p:ext uri="{BB962C8B-B14F-4D97-AF65-F5344CB8AC3E}">
        <p14:creationId xmlns:p14="http://schemas.microsoft.com/office/powerpoint/2010/main" val="1033416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34400E-50A0-4FB0-96CC-37E4A078E23B}"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2D053-D5F2-43EA-B3CD-771F70CC5320}" type="slidenum">
              <a:rPr lang="en-US" smtClean="0"/>
              <a:t>‹#›</a:t>
            </a:fld>
            <a:endParaRPr lang="en-US"/>
          </a:p>
        </p:txBody>
      </p:sp>
    </p:spTree>
    <p:extLst>
      <p:ext uri="{BB962C8B-B14F-4D97-AF65-F5344CB8AC3E}">
        <p14:creationId xmlns:p14="http://schemas.microsoft.com/office/powerpoint/2010/main" val="682096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34400E-50A0-4FB0-96CC-37E4A078E23B}"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2D053-D5F2-43EA-B3CD-771F70CC5320}" type="slidenum">
              <a:rPr lang="en-US" smtClean="0"/>
              <a:t>‹#›</a:t>
            </a:fld>
            <a:endParaRPr lang="en-US"/>
          </a:p>
        </p:txBody>
      </p:sp>
    </p:spTree>
    <p:extLst>
      <p:ext uri="{BB962C8B-B14F-4D97-AF65-F5344CB8AC3E}">
        <p14:creationId xmlns:p14="http://schemas.microsoft.com/office/powerpoint/2010/main" val="1369003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4400E-50A0-4FB0-96CC-37E4A078E23B}" type="datetimeFigureOut">
              <a:rPr lang="en-US" smtClean="0"/>
              <a:t>9/27/2023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2D053-D5F2-43EA-B3CD-771F70CC5320}" type="slidenum">
              <a:rPr lang="en-US" smtClean="0"/>
              <a:t>‹#›</a:t>
            </a:fld>
            <a:endParaRPr lang="en-US"/>
          </a:p>
        </p:txBody>
      </p:sp>
    </p:spTree>
    <p:extLst>
      <p:ext uri="{BB962C8B-B14F-4D97-AF65-F5344CB8AC3E}">
        <p14:creationId xmlns:p14="http://schemas.microsoft.com/office/powerpoint/2010/main" val="2832358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mk-MK" sz="2400" b="1" dirty="0" smtClean="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mk-MK" sz="2400" b="1" dirty="0" smtClean="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mk-MK" sz="2400" b="1"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mk-MK" sz="2400" b="1"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mk-MK" sz="2400" b="1" dirty="0" smtClean="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mk-MK" sz="2400" b="1" dirty="0" smtClean="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mk-MK" sz="2400" b="1" dirty="0">
                <a:latin typeface="Arial" panose="020B0604020202020204" pitchFamily="34" charset="0"/>
                <a:cs typeface="Arial" panose="020B0604020202020204" pitchFamily="34" charset="0"/>
              </a:rPr>
              <a:t/>
            </a:r>
            <a:br>
              <a:rPr lang="mk-MK" sz="2400" b="1" dirty="0">
                <a:latin typeface="Arial" panose="020B0604020202020204" pitchFamily="34" charset="0"/>
                <a:cs typeface="Arial" panose="020B0604020202020204" pitchFamily="34" charset="0"/>
              </a:rPr>
            </a:br>
            <a:r>
              <a:rPr lang="mk-MK" sz="2400" b="1" dirty="0" smtClean="0">
                <a:latin typeface="Arial" panose="020B0604020202020204" pitchFamily="34" charset="0"/>
                <a:cs typeface="Arial" panose="020B0604020202020204" pitchFamily="34" charset="0"/>
              </a:rPr>
              <a:t>ПРЕЗЕМЕНИ </a:t>
            </a:r>
            <a:r>
              <a:rPr lang="mk-MK" sz="2400" b="1" dirty="0">
                <a:latin typeface="Arial" panose="020B0604020202020204" pitchFamily="34" charset="0"/>
                <a:cs typeface="Arial" panose="020B0604020202020204" pitchFamily="34" charset="0"/>
              </a:rPr>
              <a:t>МЕРКИ ОД СТРАНА НА АГЕНЦИЈАТА ЗА АУДИО И АУДИОВИЗУЕЛНИ МЕДИУМСКИ УСЛУГИ И НАЈЧЕСТИ ПРЕКРШУВАЊА ОД СТРАНА НА </a:t>
            </a:r>
            <a:r>
              <a:rPr lang="mk-MK" sz="2400" b="1" dirty="0" smtClean="0">
                <a:latin typeface="Arial" panose="020B0604020202020204" pitchFamily="34" charset="0"/>
                <a:cs typeface="Arial" panose="020B0604020202020204" pitchFamily="34" charset="0"/>
              </a:rPr>
              <a:t>РАДИОДИФУЗЕРИТЕ И </a:t>
            </a:r>
            <a:r>
              <a:rPr lang="mk-MK" sz="2400" b="1" dirty="0">
                <a:latin typeface="Arial" panose="020B0604020202020204" pitchFamily="34" charset="0"/>
                <a:cs typeface="Arial" panose="020B0604020202020204" pitchFamily="34" charset="0"/>
              </a:rPr>
              <a:t>ОПЕРАТОРИТЕ НА </a:t>
            </a:r>
            <a:r>
              <a:rPr lang="mk-MK" sz="2400" b="1" dirty="0" smtClean="0">
                <a:latin typeface="Arial" panose="020B0604020202020204" pitchFamily="34" charset="0"/>
                <a:cs typeface="Arial" panose="020B0604020202020204" pitchFamily="34" charset="0"/>
              </a:rPr>
              <a:t>ЈАВНИ ЕЛЕКТРОНСКИ КОМУНИКАЦИСКИ МРЕЖИ </a:t>
            </a:r>
            <a:br>
              <a:rPr lang="mk-MK" sz="2400" b="1" dirty="0" smtClean="0">
                <a:latin typeface="Arial" panose="020B0604020202020204" pitchFamily="34" charset="0"/>
                <a:cs typeface="Arial" panose="020B0604020202020204" pitchFamily="34" charset="0"/>
              </a:rPr>
            </a:br>
            <a:r>
              <a:rPr lang="mk-MK" sz="2400" b="1" dirty="0" smtClean="0">
                <a:latin typeface="Arial" panose="020B0604020202020204" pitchFamily="34" charset="0"/>
                <a:cs typeface="Arial" panose="020B0604020202020204" pitchFamily="34" charset="0"/>
              </a:rPr>
              <a:t>ЗА </a:t>
            </a:r>
            <a:r>
              <a:rPr lang="mk-MK" sz="2400" b="1" dirty="0">
                <a:latin typeface="Arial" panose="020B0604020202020204" pitchFamily="34" charset="0"/>
                <a:cs typeface="Arial" panose="020B0604020202020204" pitchFamily="34" charset="0"/>
              </a:rPr>
              <a:t>2020, 2021 И 2022 ГОДИНА</a:t>
            </a:r>
            <a:r>
              <a:rPr lang="en-US" sz="2400" b="1" dirty="0">
                <a:latin typeface="Arial" panose="020B0604020202020204" pitchFamily="34" charset="0"/>
                <a:cs typeface="Arial" panose="020B0604020202020204" pitchFamily="34" charset="0"/>
              </a:rPr>
              <a:t/>
            </a:r>
            <a:br>
              <a:rPr lang="en-US" sz="2400" b="1" dirty="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476500" y="4943158"/>
            <a:ext cx="9144000" cy="1655762"/>
          </a:xfrm>
        </p:spPr>
        <p:txBody>
          <a:bodyPr>
            <a:normAutofit/>
          </a:bodyPr>
          <a:lstStyle/>
          <a:p>
            <a:pPr algn="l">
              <a:spcBef>
                <a:spcPts val="0"/>
              </a:spcBef>
            </a:pPr>
            <a:r>
              <a:rPr lang="mk-MK" sz="1200" dirty="0" smtClean="0">
                <a:solidFill>
                  <a:schemeClr val="bg2">
                    <a:lumMod val="25000"/>
                  </a:schemeClr>
                </a:solidFill>
              </a:rPr>
              <a:t>               						 </a:t>
            </a:r>
            <a:r>
              <a:rPr lang="mk-MK" sz="1400" dirty="0" smtClean="0">
                <a:solidFill>
                  <a:schemeClr val="accent2">
                    <a:lumMod val="60000"/>
                    <a:lumOff val="40000"/>
                  </a:schemeClr>
                </a:solidFill>
                <a:latin typeface="Arial" panose="020B0604020202020204" pitchFamily="34" charset="0"/>
                <a:cs typeface="Arial" panose="020B0604020202020204" pitchFamily="34" charset="0"/>
              </a:rPr>
              <a:t>Сектор за правни работи и јавни набавки</a:t>
            </a:r>
          </a:p>
          <a:p>
            <a:pPr algn="l">
              <a:spcBef>
                <a:spcPts val="0"/>
              </a:spcBef>
            </a:pPr>
            <a:r>
              <a:rPr lang="mk-MK" sz="1400" dirty="0">
                <a:solidFill>
                  <a:schemeClr val="accent2">
                    <a:lumMod val="60000"/>
                    <a:lumOff val="40000"/>
                  </a:schemeClr>
                </a:solidFill>
                <a:latin typeface="Arial" panose="020B0604020202020204" pitchFamily="34" charset="0"/>
                <a:cs typeface="Arial" panose="020B0604020202020204" pitchFamily="34" charset="0"/>
              </a:rPr>
              <a:t>	</a:t>
            </a:r>
            <a:r>
              <a:rPr lang="mk-MK" sz="1400" dirty="0" smtClean="0">
                <a:solidFill>
                  <a:schemeClr val="accent2">
                    <a:lumMod val="60000"/>
                    <a:lumOff val="40000"/>
                  </a:schemeClr>
                </a:solidFill>
                <a:latin typeface="Arial" panose="020B0604020202020204" pitchFamily="34" charset="0"/>
                <a:cs typeface="Arial" panose="020B0604020202020204" pitchFamily="34" charset="0"/>
              </a:rPr>
              <a:t>				</a:t>
            </a:r>
            <a:r>
              <a:rPr lang="mk-MK" sz="1400" dirty="0">
                <a:solidFill>
                  <a:schemeClr val="accent2">
                    <a:lumMod val="60000"/>
                    <a:lumOff val="40000"/>
                  </a:schemeClr>
                </a:solidFill>
                <a:latin typeface="Arial" panose="020B0604020202020204" pitchFamily="34" charset="0"/>
                <a:cs typeface="Arial" panose="020B0604020202020204" pitchFamily="34" charset="0"/>
              </a:rPr>
              <a:t> </a:t>
            </a:r>
            <a:r>
              <a:rPr lang="mk-MK" sz="1400" dirty="0" smtClean="0">
                <a:solidFill>
                  <a:schemeClr val="accent2">
                    <a:lumMod val="60000"/>
                    <a:lumOff val="40000"/>
                  </a:schemeClr>
                </a:solidFill>
                <a:latin typeface="Arial" panose="020B0604020202020204" pitchFamily="34" charset="0"/>
                <a:cs typeface="Arial" panose="020B0604020202020204" pitchFamily="34" charset="0"/>
              </a:rPr>
              <a:t>              Одделение за нормативно – правни работи </a:t>
            </a:r>
          </a:p>
          <a:p>
            <a:pPr algn="r">
              <a:spcBef>
                <a:spcPts val="0"/>
              </a:spcBef>
            </a:pPr>
            <a:r>
              <a:rPr lang="mk-MK" sz="1000" dirty="0">
                <a:solidFill>
                  <a:schemeClr val="accent2">
                    <a:lumMod val="60000"/>
                    <a:lumOff val="40000"/>
                  </a:schemeClr>
                </a:solidFill>
                <a:latin typeface="Arial" panose="020B0604020202020204" pitchFamily="34" charset="0"/>
                <a:cs typeface="Arial" panose="020B0604020202020204" pitchFamily="34" charset="0"/>
              </a:rPr>
              <a:t>	</a:t>
            </a:r>
            <a:r>
              <a:rPr lang="mk-MK" sz="1000" dirty="0" smtClean="0">
                <a:solidFill>
                  <a:schemeClr val="accent2">
                    <a:lumMod val="60000"/>
                    <a:lumOff val="40000"/>
                  </a:schemeClr>
                </a:solidFill>
                <a:latin typeface="Arial" panose="020B0604020202020204" pitchFamily="34" charset="0"/>
                <a:cs typeface="Arial" panose="020B0604020202020204" pitchFamily="34" charset="0"/>
              </a:rPr>
              <a:t>			</a:t>
            </a:r>
            <a:r>
              <a:rPr lang="mk-MK" sz="1800" dirty="0" smtClean="0">
                <a:solidFill>
                  <a:schemeClr val="accent2">
                    <a:lumMod val="60000"/>
                    <a:lumOff val="40000"/>
                  </a:schemeClr>
                </a:solidFill>
                <a:latin typeface="Arial" panose="020B0604020202020204" pitchFamily="34" charset="0"/>
                <a:cs typeface="Arial" panose="020B0604020202020204" pitchFamily="34" charset="0"/>
              </a:rPr>
              <a:t> 	                  </a:t>
            </a:r>
            <a:r>
              <a:rPr lang="mk-MK" sz="1400" dirty="0">
                <a:solidFill>
                  <a:schemeClr val="accent2">
                    <a:lumMod val="60000"/>
                    <a:lumOff val="40000"/>
                  </a:schemeClr>
                </a:solidFill>
                <a:latin typeface="Arial" panose="020B0604020202020204" pitchFamily="34" charset="0"/>
                <a:cs typeface="Arial" panose="020B0604020202020204" pitchFamily="34" charset="0"/>
              </a:rPr>
              <a:t>П</a:t>
            </a:r>
            <a:r>
              <a:rPr lang="mk-MK" sz="1400" dirty="0" smtClean="0">
                <a:solidFill>
                  <a:schemeClr val="accent2">
                    <a:lumMod val="60000"/>
                    <a:lumOff val="40000"/>
                  </a:schemeClr>
                </a:solidFill>
                <a:latin typeface="Arial" panose="020B0604020202020204" pitchFamily="34" charset="0"/>
                <a:cs typeface="Arial" panose="020B0604020202020204" pitchFamily="34" charset="0"/>
              </a:rPr>
              <a:t>резентер:  м-р Сања Филиповска</a:t>
            </a:r>
          </a:p>
          <a:p>
            <a:pPr algn="r">
              <a:spcBef>
                <a:spcPts val="0"/>
              </a:spcBef>
            </a:pPr>
            <a:r>
              <a:rPr lang="mk-MK" sz="1800" dirty="0" smtClean="0">
                <a:solidFill>
                  <a:schemeClr val="accent2">
                    <a:lumMod val="60000"/>
                    <a:lumOff val="40000"/>
                  </a:schemeClr>
                </a:solidFill>
                <a:latin typeface="Arial" panose="020B0604020202020204" pitchFamily="34" charset="0"/>
                <a:cs typeface="Arial" panose="020B0604020202020204" pitchFamily="34" charset="0"/>
              </a:rPr>
              <a:t>		                 </a:t>
            </a:r>
          </a:p>
          <a:p>
            <a:pPr algn="r"/>
            <a:r>
              <a:rPr lang="mk-MK" sz="1400" dirty="0" smtClean="0">
                <a:solidFill>
                  <a:schemeClr val="accent2">
                    <a:lumMod val="60000"/>
                    <a:lumOff val="40000"/>
                  </a:schemeClr>
                </a:solidFill>
                <a:latin typeface="Arial" panose="020B0604020202020204" pitchFamily="34" charset="0"/>
                <a:cs typeface="Arial" panose="020B0604020202020204" pitchFamily="34" charset="0"/>
              </a:rPr>
              <a:t>Скопје</a:t>
            </a:r>
            <a:r>
              <a:rPr lang="mk-MK" sz="1400" dirty="0">
                <a:solidFill>
                  <a:schemeClr val="accent2">
                    <a:lumMod val="60000"/>
                    <a:lumOff val="40000"/>
                  </a:schemeClr>
                </a:solidFill>
                <a:latin typeface="Arial" panose="020B0604020202020204" pitchFamily="34" charset="0"/>
                <a:cs typeface="Arial" panose="020B0604020202020204" pitchFamily="34" charset="0"/>
              </a:rPr>
              <a:t>, </a:t>
            </a:r>
            <a:r>
              <a:rPr lang="mk-MK" sz="1400" dirty="0" smtClean="0">
                <a:solidFill>
                  <a:schemeClr val="accent2">
                    <a:lumMod val="60000"/>
                    <a:lumOff val="40000"/>
                  </a:schemeClr>
                </a:solidFill>
                <a:latin typeface="Arial" panose="020B0604020202020204" pitchFamily="34" charset="0"/>
                <a:cs typeface="Arial" panose="020B0604020202020204" pitchFamily="34" charset="0"/>
              </a:rPr>
              <a:t>септември </a:t>
            </a:r>
            <a:r>
              <a:rPr lang="mk-MK" sz="1400" dirty="0">
                <a:solidFill>
                  <a:schemeClr val="accent2">
                    <a:lumMod val="60000"/>
                    <a:lumOff val="40000"/>
                  </a:schemeClr>
                </a:solidFill>
                <a:latin typeface="Arial" panose="020B0604020202020204" pitchFamily="34" charset="0"/>
                <a:cs typeface="Arial" panose="020B0604020202020204" pitchFamily="34" charset="0"/>
              </a:rPr>
              <a:t>2023</a:t>
            </a:r>
          </a:p>
          <a:p>
            <a:pPr algn="r"/>
            <a:endParaRPr lang="mk-MK" sz="1800" dirty="0" smtClean="0">
              <a:solidFill>
                <a:schemeClr val="bg2">
                  <a:lumMod val="25000"/>
                </a:schemeClr>
              </a:solidFill>
            </a:endParaRPr>
          </a:p>
          <a:p>
            <a:endParaRPr lang="en-US" sz="1000" dirty="0"/>
          </a:p>
        </p:txBody>
      </p:sp>
    </p:spTree>
    <p:extLst>
      <p:ext uri="{BB962C8B-B14F-4D97-AF65-F5344CB8AC3E}">
        <p14:creationId xmlns:p14="http://schemas.microsoft.com/office/powerpoint/2010/main" val="3208504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sz="2000" b="1" dirty="0">
                <a:latin typeface="Arial" panose="020B0604020202020204" pitchFamily="34" charset="0"/>
                <a:cs typeface="Arial" panose="020B0604020202020204" pitchFamily="34" charset="0"/>
              </a:rPr>
              <a:t>ЗАКЛУЧНИ СОГЛЕДУВАЊА</a:t>
            </a:r>
            <a:br>
              <a:rPr lang="mk-MK" sz="2000" b="1" dirty="0">
                <a:latin typeface="Arial" panose="020B0604020202020204" pitchFamily="34" charset="0"/>
                <a:cs typeface="Arial" panose="020B0604020202020204" pitchFamily="34" charset="0"/>
              </a:rPr>
            </a:br>
            <a:r>
              <a:rPr lang="mk-MK" sz="2000" b="1" dirty="0">
                <a:latin typeface="Arial" panose="020B0604020202020204" pitchFamily="34" charset="0"/>
                <a:cs typeface="Arial" panose="020B0604020202020204" pitchFamily="34" charset="0"/>
              </a:rPr>
              <a:t> </a:t>
            </a:r>
            <a:r>
              <a:rPr lang="mk-MK" sz="2000" b="1" i="1" dirty="0" smtClean="0">
                <a:latin typeface="Arial" panose="020B0604020202020204" pitchFamily="34" charset="0"/>
                <a:cs typeface="Arial" panose="020B0604020202020204" pitchFamily="34" charset="0"/>
              </a:rPr>
              <a:t>Радиодифузери</a:t>
            </a:r>
            <a:endParaRPr lang="en-US" sz="2000"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46183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945178" y="5669681"/>
            <a:ext cx="7694799" cy="861774"/>
          </a:xfrm>
          <a:prstGeom prst="rect">
            <a:avLst/>
          </a:prstGeom>
          <a:noFill/>
        </p:spPr>
        <p:txBody>
          <a:bodyPr wrap="none" rtlCol="0">
            <a:spAutoFit/>
          </a:bodyPr>
          <a:lstStyle/>
          <a:p>
            <a:pPr lvl="0"/>
            <a:r>
              <a:rPr lang="mk-MK" sz="1600" dirty="0">
                <a:latin typeface="Arial" panose="020B0604020202020204" pitchFamily="34" charset="0"/>
                <a:cs typeface="Arial" panose="020B0604020202020204" pitchFamily="34" charset="0"/>
              </a:rPr>
              <a:t>Агенцијата има изречено најмногу мерки – јавни опомени во 2022 година </a:t>
            </a:r>
            <a:r>
              <a:rPr lang="mk-MK"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62</a:t>
            </a:r>
            <a:r>
              <a:rPr lang="mk-MK" sz="1600" dirty="0" smtClean="0">
                <a:latin typeface="Arial" panose="020B0604020202020204" pitchFamily="34" charset="0"/>
                <a:cs typeface="Arial" panose="020B0604020202020204" pitchFamily="34" charset="0"/>
              </a:rPr>
              <a:t>)</a:t>
            </a:r>
            <a:endParaRPr lang="mk-MK" sz="1600" dirty="0" smtClean="0">
              <a:latin typeface="Arial" panose="020B0604020202020204" pitchFamily="34" charset="0"/>
              <a:cs typeface="Arial" panose="020B0604020202020204" pitchFamily="34" charset="0"/>
            </a:endParaRPr>
          </a:p>
          <a:p>
            <a:pPr lvl="0"/>
            <a:r>
              <a:rPr lang="mk-MK" sz="1600" dirty="0" smtClean="0">
                <a:latin typeface="Arial" panose="020B0604020202020204" pitchFamily="34" charset="0"/>
                <a:cs typeface="Arial" panose="020B0604020202020204" pitchFamily="34" charset="0"/>
              </a:rPr>
              <a:t>Постапките против радиодифузерите завршуваат најчесто пред надлежен суд</a:t>
            </a:r>
            <a:endParaRPr lang="en-US" sz="1600" dirty="0"/>
          </a:p>
          <a:p>
            <a:endParaRPr lang="en-US" dirty="0"/>
          </a:p>
        </p:txBody>
      </p:sp>
    </p:spTree>
    <p:extLst>
      <p:ext uri="{BB962C8B-B14F-4D97-AF65-F5344CB8AC3E}">
        <p14:creationId xmlns:p14="http://schemas.microsoft.com/office/powerpoint/2010/main" val="1911822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mk-MK" sz="2000" b="1" dirty="0">
                <a:latin typeface="Arial" panose="020B0604020202020204" pitchFamily="34" charset="0"/>
                <a:cs typeface="Arial" panose="020B0604020202020204" pitchFamily="34" charset="0"/>
              </a:rPr>
              <a:t>ЗАКЛУЧНИ СОГЛЕДУВАЊА</a:t>
            </a:r>
            <a:br>
              <a:rPr lang="mk-MK" sz="2000" b="1" dirty="0">
                <a:latin typeface="Arial" panose="020B0604020202020204" pitchFamily="34" charset="0"/>
                <a:cs typeface="Arial" panose="020B0604020202020204" pitchFamily="34" charset="0"/>
              </a:rPr>
            </a:br>
            <a:r>
              <a:rPr lang="ru-RU" sz="2000" b="1" dirty="0">
                <a:latin typeface="Arial" panose="020B0604020202020204" pitchFamily="34" charset="0"/>
                <a:cs typeface="Arial" panose="020B0604020202020204" pitchFamily="34" charset="0"/>
              </a:rPr>
              <a:t>О</a:t>
            </a:r>
            <a:r>
              <a:rPr lang="ru-RU" sz="2000" b="1" dirty="0" smtClean="0">
                <a:latin typeface="Arial" panose="020B0604020202020204" pitchFamily="34" charset="0"/>
                <a:cs typeface="Arial" panose="020B0604020202020204" pitchFamily="34" charset="0"/>
              </a:rPr>
              <a:t>ператори </a:t>
            </a:r>
            <a:r>
              <a:rPr lang="ru-RU" sz="2000" b="1" dirty="0">
                <a:latin typeface="Arial" panose="020B0604020202020204" pitchFamily="34" charset="0"/>
                <a:cs typeface="Arial" panose="020B0604020202020204" pitchFamily="34" charset="0"/>
              </a:rPr>
              <a:t>на </a:t>
            </a:r>
            <a:r>
              <a:rPr lang="ru-RU" sz="2000" b="1" dirty="0" smtClean="0">
                <a:latin typeface="Arial" panose="020B0604020202020204" pitchFamily="34" charset="0"/>
                <a:cs typeface="Arial" panose="020B0604020202020204" pitchFamily="34" charset="0"/>
              </a:rPr>
              <a:t>јавни електронски комуникациски мрежи</a:t>
            </a:r>
            <a:r>
              <a:rPr lang="mk-MK" sz="2000" b="1" dirty="0" smtClean="0">
                <a:latin typeface="Arial" panose="020B0604020202020204" pitchFamily="34" charset="0"/>
                <a:cs typeface="Arial" panose="020B0604020202020204" pitchFamily="34" charset="0"/>
              </a:rPr>
              <a:t> (</a:t>
            </a:r>
            <a:r>
              <a:rPr lang="mk-MK" sz="2000" b="1" i="1" dirty="0" smtClean="0">
                <a:latin typeface="Arial" panose="020B0604020202020204" pitchFamily="34" charset="0"/>
                <a:cs typeface="Arial" panose="020B0604020202020204" pitchFamily="34" charset="0"/>
              </a:rPr>
              <a:t>ОЈЕКМ)</a:t>
            </a:r>
            <a:endParaRPr lang="en-US" sz="2000" b="1"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431901987"/>
              </p:ext>
            </p:extLst>
          </p:nvPr>
        </p:nvGraphicFramePr>
        <p:xfrm>
          <a:off x="838200" y="1825625"/>
          <a:ext cx="10515600" cy="4400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961804" y="5750004"/>
            <a:ext cx="7872733" cy="1107996"/>
          </a:xfrm>
          <a:prstGeom prst="rect">
            <a:avLst/>
          </a:prstGeom>
          <a:noFill/>
        </p:spPr>
        <p:txBody>
          <a:bodyPr wrap="none" rtlCol="0">
            <a:spAutoFit/>
          </a:bodyPr>
          <a:lstStyle/>
          <a:p>
            <a:pPr lvl="0"/>
            <a:r>
              <a:rPr lang="mk-MK" sz="1600" dirty="0" smtClean="0">
                <a:solidFill>
                  <a:schemeClr val="bg2">
                    <a:lumMod val="25000"/>
                  </a:schemeClr>
                </a:solidFill>
                <a:latin typeface="Arial" panose="020B0604020202020204" pitchFamily="34" charset="0"/>
                <a:cs typeface="Arial" panose="020B0604020202020204" pitchFamily="34" charset="0"/>
              </a:rPr>
              <a:t>  Агенцијата </a:t>
            </a:r>
            <a:r>
              <a:rPr lang="mk-MK" sz="1600" dirty="0">
                <a:solidFill>
                  <a:schemeClr val="bg2">
                    <a:lumMod val="25000"/>
                  </a:schemeClr>
                </a:solidFill>
                <a:latin typeface="Arial" panose="020B0604020202020204" pitchFamily="34" charset="0"/>
                <a:cs typeface="Arial" panose="020B0604020202020204" pitchFamily="34" charset="0"/>
              </a:rPr>
              <a:t>има изречено најмногу мерки – јавни опомени во 2022 година </a:t>
            </a:r>
            <a:r>
              <a:rPr lang="mk-MK" sz="1600" dirty="0" smtClean="0">
                <a:solidFill>
                  <a:schemeClr val="bg2">
                    <a:lumMod val="25000"/>
                  </a:schemeClr>
                </a:solidFill>
                <a:latin typeface="Arial" panose="020B0604020202020204" pitchFamily="34" charset="0"/>
                <a:cs typeface="Arial" panose="020B0604020202020204" pitchFamily="34" charset="0"/>
              </a:rPr>
              <a:t>(17)</a:t>
            </a:r>
          </a:p>
          <a:p>
            <a:r>
              <a:rPr lang="mk-MK" sz="1600" dirty="0" smtClean="0">
                <a:solidFill>
                  <a:schemeClr val="bg2">
                    <a:lumMod val="25000"/>
                  </a:schemeClr>
                </a:solidFill>
                <a:latin typeface="Arial" panose="020B0604020202020204" pitchFamily="34" charset="0"/>
                <a:cs typeface="Arial" panose="020B0604020202020204" pitchFamily="34" charset="0"/>
              </a:rPr>
              <a:t>         100% од постапките </a:t>
            </a:r>
            <a:r>
              <a:rPr lang="mk-MK" sz="1600" dirty="0">
                <a:solidFill>
                  <a:schemeClr val="bg2">
                    <a:lumMod val="25000"/>
                  </a:schemeClr>
                </a:solidFill>
                <a:latin typeface="Arial" panose="020B0604020202020204" pitchFamily="34" charset="0"/>
                <a:cs typeface="Arial" panose="020B0604020202020204" pitchFamily="34" charset="0"/>
              </a:rPr>
              <a:t>против </a:t>
            </a:r>
            <a:r>
              <a:rPr lang="mk-MK" sz="1600" dirty="0" smtClean="0">
                <a:solidFill>
                  <a:schemeClr val="bg2">
                    <a:lumMod val="25000"/>
                  </a:schemeClr>
                </a:solidFill>
                <a:latin typeface="Arial" panose="020B0604020202020204" pitchFamily="34" charset="0"/>
                <a:cs typeface="Arial" panose="020B0604020202020204" pitchFamily="34" charset="0"/>
              </a:rPr>
              <a:t>операторите завршиле со порамнување </a:t>
            </a:r>
            <a:endParaRPr lang="en-US" sz="1600" dirty="0">
              <a:solidFill>
                <a:schemeClr val="bg2">
                  <a:lumMod val="25000"/>
                </a:schemeClr>
              </a:solidFill>
            </a:endParaRPr>
          </a:p>
          <a:p>
            <a:pPr lvl="0"/>
            <a:endParaRPr lang="en-US" sz="1600" dirty="0">
              <a:solidFill>
                <a:schemeClr val="bg2">
                  <a:lumMod val="25000"/>
                </a:schemeClr>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65087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14" y="0"/>
            <a:ext cx="12192000"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1729213" y="197925"/>
            <a:ext cx="8148118" cy="354525"/>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mk-MK" sz="2000" b="1" dirty="0">
                <a:latin typeface="Arial" panose="020B0604020202020204" pitchFamily="34" charset="0"/>
                <a:cs typeface="Arial" panose="020B0604020202020204" pitchFamily="34" charset="0"/>
              </a:rPr>
              <a:t>ЗАКЛУЧНИ СОГЛЕДУВАЊА</a:t>
            </a:r>
            <a:endParaRPr lang="en-US" sz="2000" b="1" dirty="0"/>
          </a:p>
        </p:txBody>
      </p:sp>
      <p:graphicFrame>
        <p:nvGraphicFramePr>
          <p:cNvPr id="7" name="Diagram 6"/>
          <p:cNvGraphicFramePr/>
          <p:nvPr>
            <p:extLst>
              <p:ext uri="{D42A27DB-BD31-4B8C-83A1-F6EECF244321}">
                <p14:modId xmlns:p14="http://schemas.microsoft.com/office/powerpoint/2010/main" val="186840514"/>
              </p:ext>
            </p:extLst>
          </p:nvPr>
        </p:nvGraphicFramePr>
        <p:xfrm>
          <a:off x="-649958" y="1350460"/>
          <a:ext cx="6785862" cy="4004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1201546740"/>
              </p:ext>
            </p:extLst>
          </p:nvPr>
        </p:nvGraphicFramePr>
        <p:xfrm>
          <a:off x="5862103" y="1350460"/>
          <a:ext cx="6782026" cy="40044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Rectangle 8"/>
          <p:cNvSpPr/>
          <p:nvPr/>
        </p:nvSpPr>
        <p:spPr>
          <a:xfrm>
            <a:off x="1026760" y="2236494"/>
            <a:ext cx="4430520" cy="584775"/>
          </a:xfrm>
          <a:prstGeom prst="rect">
            <a:avLst/>
          </a:prstGeom>
        </p:spPr>
        <p:txBody>
          <a:bodyPr wrap="square">
            <a:spAutoFit/>
          </a:bodyPr>
          <a:lstStyle/>
          <a:p>
            <a:pPr algn="just"/>
            <a:r>
              <a:rPr lang="mk-MK" sz="1600" dirty="0" smtClean="0">
                <a:latin typeface="Arial" panose="020B0604020202020204" pitchFamily="34" charset="0"/>
                <a:cs typeface="Arial" panose="020B0604020202020204" pitchFamily="34" charset="0"/>
              </a:rPr>
              <a:t>-јавни опомени - </a:t>
            </a:r>
            <a:r>
              <a:rPr lang="mk-MK" sz="1600" b="1" dirty="0" smtClean="0">
                <a:latin typeface="Arial" panose="020B0604020202020204" pitchFamily="34" charset="0"/>
                <a:cs typeface="Arial" panose="020B0604020202020204" pitchFamily="34" charset="0"/>
              </a:rPr>
              <a:t>45 </a:t>
            </a:r>
            <a:r>
              <a:rPr lang="mk-MK" sz="1600" dirty="0">
                <a:latin typeface="Arial" panose="020B0604020202020204" pitchFamily="34" charset="0"/>
                <a:cs typeface="Arial" panose="020B0604020202020204" pitchFamily="34" charset="0"/>
              </a:rPr>
              <a:t>(</a:t>
            </a:r>
            <a:r>
              <a:rPr lang="mk-MK" sz="1600" dirty="0" smtClean="0">
                <a:latin typeface="Arial" panose="020B0604020202020204" pitchFamily="34" charset="0"/>
                <a:cs typeface="Arial" panose="020B0604020202020204" pitchFamily="34" charset="0"/>
              </a:rPr>
              <a:t>чл.50 од </a:t>
            </a:r>
            <a:r>
              <a:rPr lang="mk-MK" sz="1600" dirty="0">
                <a:latin typeface="Arial" panose="020B0604020202020204" pitchFamily="34" charset="0"/>
                <a:cs typeface="Arial" panose="020B0604020202020204" pitchFamily="34" charset="0"/>
              </a:rPr>
              <a:t>ЗАВМУ</a:t>
            </a:r>
            <a:r>
              <a:rPr lang="mk-MK" sz="1600" dirty="0" smtClean="0">
                <a:latin typeface="Arial" panose="020B0604020202020204" pitchFamily="34" charset="0"/>
                <a:cs typeface="Arial" panose="020B0604020202020204" pitchFamily="34" charset="0"/>
              </a:rPr>
              <a:t>)  </a:t>
            </a:r>
          </a:p>
          <a:p>
            <a:pPr algn="just"/>
            <a:r>
              <a:rPr lang="mk-MK" sz="1600" dirty="0" smtClean="0">
                <a:latin typeface="Arial" panose="020B0604020202020204" pitchFamily="34" charset="0"/>
                <a:cs typeface="Arial" panose="020B0604020202020204" pitchFamily="34" charset="0"/>
              </a:rPr>
              <a:t>-прекршочни – </a:t>
            </a:r>
            <a:r>
              <a:rPr lang="mk-MK" sz="1600" b="1" dirty="0" smtClean="0">
                <a:latin typeface="Arial" panose="020B0604020202020204" pitchFamily="34" charset="0"/>
                <a:cs typeface="Arial" panose="020B0604020202020204" pitchFamily="34" charset="0"/>
              </a:rPr>
              <a:t>2</a:t>
            </a:r>
            <a:r>
              <a:rPr lang="mk-MK" sz="1600" dirty="0" smtClean="0">
                <a:latin typeface="Arial" panose="020B0604020202020204" pitchFamily="34" charset="0"/>
                <a:cs typeface="Arial" panose="020B0604020202020204" pitchFamily="34" charset="0"/>
              </a:rPr>
              <a:t> (</a:t>
            </a:r>
            <a:r>
              <a:rPr lang="mk-MK" sz="1600" dirty="0">
                <a:latin typeface="Arial" panose="020B0604020202020204" pitchFamily="34" charset="0"/>
                <a:cs typeface="Arial" panose="020B0604020202020204" pitchFamily="34" charset="0"/>
              </a:rPr>
              <a:t>чл.50 </a:t>
            </a:r>
            <a:r>
              <a:rPr lang="mk-MK" sz="1600" dirty="0" smtClean="0">
                <a:latin typeface="Arial" panose="020B0604020202020204" pitchFamily="34" charset="0"/>
                <a:cs typeface="Arial" panose="020B0604020202020204" pitchFamily="34" charset="0"/>
              </a:rPr>
              <a:t>од </a:t>
            </a:r>
            <a:r>
              <a:rPr lang="mk-MK" sz="1600" dirty="0">
                <a:latin typeface="Arial" panose="020B0604020202020204" pitchFamily="34" charset="0"/>
                <a:cs typeface="Arial" panose="020B0604020202020204" pitchFamily="34" charset="0"/>
              </a:rPr>
              <a:t>ЗАВМУ</a:t>
            </a:r>
            <a:r>
              <a:rPr lang="mk-MK" sz="1600" dirty="0" smtClean="0">
                <a:latin typeface="Arial" panose="020B0604020202020204" pitchFamily="34" charset="0"/>
                <a:cs typeface="Arial" panose="020B0604020202020204" pitchFamily="34" charset="0"/>
              </a:rPr>
              <a:t>)</a:t>
            </a:r>
            <a:endParaRPr lang="mk-MK" sz="1600" dirty="0">
              <a:latin typeface="Arial" panose="020B0604020202020204" pitchFamily="34" charset="0"/>
              <a:cs typeface="Arial" panose="020B0604020202020204" pitchFamily="34" charset="0"/>
            </a:endParaRPr>
          </a:p>
        </p:txBody>
      </p:sp>
      <p:sp>
        <p:nvSpPr>
          <p:cNvPr id="10" name="Rectangle 9"/>
          <p:cNvSpPr/>
          <p:nvPr/>
        </p:nvSpPr>
        <p:spPr>
          <a:xfrm>
            <a:off x="1031229" y="3025200"/>
            <a:ext cx="4430520" cy="584775"/>
          </a:xfrm>
          <a:prstGeom prst="rect">
            <a:avLst/>
          </a:prstGeom>
        </p:spPr>
        <p:txBody>
          <a:bodyPr wrap="square">
            <a:spAutoFit/>
          </a:bodyPr>
          <a:lstStyle/>
          <a:p>
            <a:pPr algn="just"/>
            <a:r>
              <a:rPr lang="mk-MK" sz="1600" dirty="0" smtClean="0">
                <a:latin typeface="Arial" panose="020B0604020202020204" pitchFamily="34" charset="0"/>
                <a:cs typeface="Arial" panose="020B0604020202020204" pitchFamily="34" charset="0"/>
              </a:rPr>
              <a:t>-јавни опомени - </a:t>
            </a:r>
            <a:r>
              <a:rPr lang="mk-MK" sz="1600" b="1" dirty="0" smtClean="0">
                <a:latin typeface="Arial" panose="020B0604020202020204" pitchFamily="34" charset="0"/>
                <a:cs typeface="Arial" panose="020B0604020202020204" pitchFamily="34" charset="0"/>
              </a:rPr>
              <a:t>36 </a:t>
            </a:r>
            <a:r>
              <a:rPr lang="mk-MK" sz="1600" dirty="0">
                <a:latin typeface="Arial" panose="020B0604020202020204" pitchFamily="34" charset="0"/>
                <a:cs typeface="Arial" panose="020B0604020202020204" pitchFamily="34" charset="0"/>
              </a:rPr>
              <a:t>(</a:t>
            </a:r>
            <a:r>
              <a:rPr lang="mk-MK" sz="1600" dirty="0" smtClean="0">
                <a:latin typeface="Arial" panose="020B0604020202020204" pitchFamily="34" charset="0"/>
                <a:cs typeface="Arial" panose="020B0604020202020204" pitchFamily="34" charset="0"/>
              </a:rPr>
              <a:t>чл.92 од </a:t>
            </a:r>
            <a:r>
              <a:rPr lang="mk-MK" sz="1600" dirty="0">
                <a:latin typeface="Arial" panose="020B0604020202020204" pitchFamily="34" charset="0"/>
                <a:cs typeface="Arial" panose="020B0604020202020204" pitchFamily="34" charset="0"/>
              </a:rPr>
              <a:t>ЗАВМУ</a:t>
            </a:r>
            <a:r>
              <a:rPr lang="mk-MK" sz="1600" dirty="0" smtClean="0">
                <a:latin typeface="Arial" panose="020B0604020202020204" pitchFamily="34" charset="0"/>
                <a:cs typeface="Arial" panose="020B0604020202020204" pitchFamily="34" charset="0"/>
              </a:rPr>
              <a:t>)  </a:t>
            </a:r>
          </a:p>
          <a:p>
            <a:pPr algn="just"/>
            <a:r>
              <a:rPr lang="mk-MK" sz="1600" dirty="0" smtClean="0">
                <a:latin typeface="Arial" panose="020B0604020202020204" pitchFamily="34" charset="0"/>
                <a:cs typeface="Arial" panose="020B0604020202020204" pitchFamily="34" charset="0"/>
              </a:rPr>
              <a:t>-прекршочни - </a:t>
            </a:r>
            <a:r>
              <a:rPr lang="mk-MK" sz="1600" b="1" dirty="0" smtClean="0">
                <a:latin typeface="Arial" panose="020B0604020202020204" pitchFamily="34" charset="0"/>
                <a:cs typeface="Arial" panose="020B0604020202020204" pitchFamily="34" charset="0"/>
              </a:rPr>
              <a:t>5</a:t>
            </a:r>
            <a:r>
              <a:rPr lang="mk-MK" sz="1600" dirty="0" smtClean="0">
                <a:latin typeface="Arial" panose="020B0604020202020204" pitchFamily="34" charset="0"/>
                <a:cs typeface="Arial" panose="020B0604020202020204" pitchFamily="34" charset="0"/>
              </a:rPr>
              <a:t> (чл.50 и 51 од </a:t>
            </a:r>
            <a:r>
              <a:rPr lang="mk-MK" sz="1600" dirty="0">
                <a:latin typeface="Arial" panose="020B0604020202020204" pitchFamily="34" charset="0"/>
                <a:cs typeface="Arial" panose="020B0604020202020204" pitchFamily="34" charset="0"/>
              </a:rPr>
              <a:t>ЗАВМУ)</a:t>
            </a:r>
          </a:p>
        </p:txBody>
      </p:sp>
      <p:sp>
        <p:nvSpPr>
          <p:cNvPr id="11" name="Rectangle 10"/>
          <p:cNvSpPr/>
          <p:nvPr/>
        </p:nvSpPr>
        <p:spPr>
          <a:xfrm>
            <a:off x="1005585" y="3858889"/>
            <a:ext cx="4430520" cy="584775"/>
          </a:xfrm>
          <a:prstGeom prst="rect">
            <a:avLst/>
          </a:prstGeom>
        </p:spPr>
        <p:txBody>
          <a:bodyPr wrap="square">
            <a:spAutoFit/>
          </a:bodyPr>
          <a:lstStyle/>
          <a:p>
            <a:pPr algn="just"/>
            <a:r>
              <a:rPr lang="mk-MK" sz="1600" dirty="0" smtClean="0">
                <a:latin typeface="Arial" panose="020B0604020202020204" pitchFamily="34" charset="0"/>
                <a:cs typeface="Arial" panose="020B0604020202020204" pitchFamily="34" charset="0"/>
              </a:rPr>
              <a:t>-јавни опомени - </a:t>
            </a:r>
            <a:r>
              <a:rPr lang="mk-MK" sz="1600" b="1" dirty="0" smtClean="0">
                <a:latin typeface="Arial" panose="020B0604020202020204" pitchFamily="34" charset="0"/>
                <a:cs typeface="Arial" panose="020B0604020202020204" pitchFamily="34" charset="0"/>
              </a:rPr>
              <a:t>62 </a:t>
            </a:r>
            <a:r>
              <a:rPr lang="mk-MK" sz="1600" dirty="0">
                <a:latin typeface="Arial" panose="020B0604020202020204" pitchFamily="34" charset="0"/>
                <a:cs typeface="Arial" panose="020B0604020202020204" pitchFamily="34" charset="0"/>
              </a:rPr>
              <a:t>(</a:t>
            </a:r>
            <a:r>
              <a:rPr lang="mk-MK" sz="1600" dirty="0" smtClean="0">
                <a:latin typeface="Arial" panose="020B0604020202020204" pitchFamily="34" charset="0"/>
                <a:cs typeface="Arial" panose="020B0604020202020204" pitchFamily="34" charset="0"/>
              </a:rPr>
              <a:t>чл.92 од </a:t>
            </a:r>
            <a:r>
              <a:rPr lang="mk-MK" sz="1600" dirty="0">
                <a:latin typeface="Arial" panose="020B0604020202020204" pitchFamily="34" charset="0"/>
                <a:cs typeface="Arial" panose="020B0604020202020204" pitchFamily="34" charset="0"/>
              </a:rPr>
              <a:t>ЗАВМУ</a:t>
            </a:r>
            <a:r>
              <a:rPr lang="mk-MK" sz="1600" dirty="0" smtClean="0">
                <a:latin typeface="Arial" panose="020B0604020202020204" pitchFamily="34" charset="0"/>
                <a:cs typeface="Arial" panose="020B0604020202020204" pitchFamily="34" charset="0"/>
              </a:rPr>
              <a:t>)  </a:t>
            </a:r>
          </a:p>
          <a:p>
            <a:pPr algn="just"/>
            <a:r>
              <a:rPr lang="mk-MK" sz="1600" dirty="0" smtClean="0">
                <a:latin typeface="Arial" panose="020B0604020202020204" pitchFamily="34" charset="0"/>
                <a:cs typeface="Arial" panose="020B0604020202020204" pitchFamily="34" charset="0"/>
              </a:rPr>
              <a:t>-прекршочни – </a:t>
            </a:r>
            <a:r>
              <a:rPr lang="mk-MK" sz="1600" b="1" dirty="0" smtClean="0">
                <a:latin typeface="Arial" panose="020B0604020202020204" pitchFamily="34" charset="0"/>
                <a:cs typeface="Arial" panose="020B0604020202020204" pitchFamily="34" charset="0"/>
              </a:rPr>
              <a:t>10</a:t>
            </a:r>
            <a:r>
              <a:rPr lang="mk-MK" sz="1600" dirty="0" smtClean="0">
                <a:latin typeface="Arial" panose="020B0604020202020204" pitchFamily="34" charset="0"/>
                <a:cs typeface="Arial" panose="020B0604020202020204" pitchFamily="34" charset="0"/>
              </a:rPr>
              <a:t> (чл.53 </a:t>
            </a:r>
            <a:r>
              <a:rPr lang="mk-MK" sz="1600" dirty="0">
                <a:latin typeface="Arial" panose="020B0604020202020204" pitchFamily="34" charset="0"/>
                <a:cs typeface="Arial" panose="020B0604020202020204" pitchFamily="34" charset="0"/>
              </a:rPr>
              <a:t>од </a:t>
            </a:r>
            <a:r>
              <a:rPr lang="mk-MK" sz="1600" dirty="0" smtClean="0">
                <a:latin typeface="Arial" panose="020B0604020202020204" pitchFamily="34" charset="0"/>
                <a:cs typeface="Arial" panose="020B0604020202020204" pitchFamily="34" charset="0"/>
              </a:rPr>
              <a:t>ЗАВМУ)</a:t>
            </a:r>
            <a:endParaRPr lang="mk-MK" sz="1600" dirty="0">
              <a:latin typeface="Arial" panose="020B0604020202020204" pitchFamily="34" charset="0"/>
              <a:cs typeface="Arial" panose="020B0604020202020204" pitchFamily="34" charset="0"/>
            </a:endParaRPr>
          </a:p>
        </p:txBody>
      </p:sp>
      <p:sp>
        <p:nvSpPr>
          <p:cNvPr id="12" name="Rectangle 11"/>
          <p:cNvSpPr/>
          <p:nvPr/>
        </p:nvSpPr>
        <p:spPr>
          <a:xfrm>
            <a:off x="1026760" y="4647595"/>
            <a:ext cx="4430520" cy="584775"/>
          </a:xfrm>
          <a:prstGeom prst="rect">
            <a:avLst/>
          </a:prstGeom>
        </p:spPr>
        <p:txBody>
          <a:bodyPr wrap="square">
            <a:spAutoFit/>
          </a:bodyPr>
          <a:lstStyle/>
          <a:p>
            <a:pPr algn="just"/>
            <a:r>
              <a:rPr lang="mk-MK" sz="1600" dirty="0" smtClean="0">
                <a:latin typeface="Arial" panose="020B0604020202020204" pitchFamily="34" charset="0"/>
                <a:cs typeface="Arial" panose="020B0604020202020204" pitchFamily="34" charset="0"/>
              </a:rPr>
              <a:t>-јавни опомени - </a:t>
            </a:r>
            <a:r>
              <a:rPr lang="mk-MK" sz="1600" b="1" dirty="0" smtClean="0">
                <a:latin typeface="Arial" panose="020B0604020202020204" pitchFamily="34" charset="0"/>
                <a:cs typeface="Arial" panose="020B0604020202020204" pitchFamily="34" charset="0"/>
              </a:rPr>
              <a:t>22 </a:t>
            </a:r>
            <a:r>
              <a:rPr lang="mk-MK" sz="1600" dirty="0">
                <a:latin typeface="Arial" panose="020B0604020202020204" pitchFamily="34" charset="0"/>
                <a:cs typeface="Arial" panose="020B0604020202020204" pitchFamily="34" charset="0"/>
              </a:rPr>
              <a:t>(</a:t>
            </a:r>
            <a:r>
              <a:rPr lang="mk-MK" sz="1600" dirty="0" smtClean="0">
                <a:latin typeface="Arial" panose="020B0604020202020204" pitchFamily="34" charset="0"/>
                <a:cs typeface="Arial" panose="020B0604020202020204" pitchFamily="34" charset="0"/>
              </a:rPr>
              <a:t>чл.92 од </a:t>
            </a:r>
            <a:r>
              <a:rPr lang="mk-MK" sz="1600" dirty="0">
                <a:latin typeface="Arial" panose="020B0604020202020204" pitchFamily="34" charset="0"/>
                <a:cs typeface="Arial" panose="020B0604020202020204" pitchFamily="34" charset="0"/>
              </a:rPr>
              <a:t>ЗАВМУ</a:t>
            </a:r>
            <a:r>
              <a:rPr lang="mk-MK" sz="1600" dirty="0" smtClean="0">
                <a:latin typeface="Arial" panose="020B0604020202020204" pitchFamily="34" charset="0"/>
                <a:cs typeface="Arial" panose="020B0604020202020204" pitchFamily="34" charset="0"/>
              </a:rPr>
              <a:t>)  </a:t>
            </a:r>
          </a:p>
          <a:p>
            <a:pPr algn="just"/>
            <a:r>
              <a:rPr lang="mk-MK" sz="1600" dirty="0" smtClean="0">
                <a:latin typeface="Arial" panose="020B0604020202020204" pitchFamily="34" charset="0"/>
                <a:cs typeface="Arial" panose="020B0604020202020204" pitchFamily="34" charset="0"/>
              </a:rPr>
              <a:t>-прекршочни – </a:t>
            </a:r>
            <a:r>
              <a:rPr lang="mk-MK" sz="1600" b="1" dirty="0" smtClean="0">
                <a:latin typeface="Arial" panose="020B0604020202020204" pitchFamily="34" charset="0"/>
                <a:cs typeface="Arial" panose="020B0604020202020204" pitchFamily="34" charset="0"/>
              </a:rPr>
              <a:t>3</a:t>
            </a:r>
            <a:r>
              <a:rPr lang="mk-MK" sz="1600" dirty="0" smtClean="0">
                <a:latin typeface="Arial" panose="020B0604020202020204" pitchFamily="34" charset="0"/>
                <a:cs typeface="Arial" panose="020B0604020202020204" pitchFamily="34" charset="0"/>
              </a:rPr>
              <a:t> (</a:t>
            </a:r>
            <a:r>
              <a:rPr lang="mk-MK" sz="1600" dirty="0">
                <a:latin typeface="Arial" panose="020B0604020202020204" pitchFamily="34" charset="0"/>
                <a:cs typeface="Arial" panose="020B0604020202020204" pitchFamily="34" charset="0"/>
              </a:rPr>
              <a:t>чл.92 од </a:t>
            </a:r>
            <a:r>
              <a:rPr lang="mk-MK" sz="1600" dirty="0" smtClean="0">
                <a:latin typeface="Arial" panose="020B0604020202020204" pitchFamily="34" charset="0"/>
                <a:cs typeface="Arial" panose="020B0604020202020204" pitchFamily="34" charset="0"/>
              </a:rPr>
              <a:t>ЗАВМУ)</a:t>
            </a:r>
            <a:endParaRPr lang="mk-MK" sz="1600" dirty="0">
              <a:latin typeface="Arial" panose="020B0604020202020204" pitchFamily="34" charset="0"/>
              <a:cs typeface="Arial" panose="020B0604020202020204" pitchFamily="34" charset="0"/>
            </a:endParaRPr>
          </a:p>
        </p:txBody>
      </p:sp>
      <p:sp>
        <p:nvSpPr>
          <p:cNvPr id="13" name="Rectangle 12"/>
          <p:cNvSpPr/>
          <p:nvPr/>
        </p:nvSpPr>
        <p:spPr>
          <a:xfrm>
            <a:off x="7640382" y="2303992"/>
            <a:ext cx="4430520" cy="584775"/>
          </a:xfrm>
          <a:prstGeom prst="rect">
            <a:avLst/>
          </a:prstGeom>
        </p:spPr>
        <p:txBody>
          <a:bodyPr wrap="square">
            <a:spAutoFit/>
          </a:bodyPr>
          <a:lstStyle/>
          <a:p>
            <a:pPr algn="just"/>
            <a:r>
              <a:rPr lang="mk-MK" sz="1600" dirty="0" smtClean="0">
                <a:latin typeface="Arial" panose="020B0604020202020204" pitchFamily="34" charset="0"/>
                <a:cs typeface="Arial" panose="020B0604020202020204" pitchFamily="34" charset="0"/>
              </a:rPr>
              <a:t>-јавни опомени - </a:t>
            </a:r>
            <a:r>
              <a:rPr lang="mk-MK" sz="1600" b="1" dirty="0" smtClean="0">
                <a:latin typeface="Arial" panose="020B0604020202020204" pitchFamily="34" charset="0"/>
                <a:cs typeface="Arial" panose="020B0604020202020204" pitchFamily="34" charset="0"/>
              </a:rPr>
              <a:t>5 </a:t>
            </a:r>
            <a:r>
              <a:rPr lang="mk-MK" sz="1600" dirty="0" smtClean="0">
                <a:latin typeface="Arial" panose="020B0604020202020204" pitchFamily="34" charset="0"/>
                <a:cs typeface="Arial" panose="020B0604020202020204" pitchFamily="34" charset="0"/>
              </a:rPr>
              <a:t>(чл.141 од ЗАВМУ)  </a:t>
            </a:r>
          </a:p>
          <a:p>
            <a:pPr algn="just"/>
            <a:r>
              <a:rPr lang="mk-MK" sz="1600" dirty="0" smtClean="0">
                <a:latin typeface="Arial" panose="020B0604020202020204" pitchFamily="34" charset="0"/>
                <a:cs typeface="Arial" panose="020B0604020202020204" pitchFamily="34" charset="0"/>
              </a:rPr>
              <a:t>-прекршочни - / </a:t>
            </a:r>
            <a:endParaRPr lang="mk-MK" sz="1600" dirty="0">
              <a:latin typeface="Arial" panose="020B0604020202020204" pitchFamily="34" charset="0"/>
              <a:cs typeface="Arial" panose="020B0604020202020204" pitchFamily="34" charset="0"/>
            </a:endParaRPr>
          </a:p>
        </p:txBody>
      </p:sp>
      <p:sp>
        <p:nvSpPr>
          <p:cNvPr id="14" name="Rectangle 13"/>
          <p:cNvSpPr/>
          <p:nvPr/>
        </p:nvSpPr>
        <p:spPr>
          <a:xfrm>
            <a:off x="7634080" y="3086599"/>
            <a:ext cx="4430520" cy="584775"/>
          </a:xfrm>
          <a:prstGeom prst="rect">
            <a:avLst/>
          </a:prstGeom>
        </p:spPr>
        <p:txBody>
          <a:bodyPr wrap="square">
            <a:spAutoFit/>
          </a:bodyPr>
          <a:lstStyle/>
          <a:p>
            <a:pPr algn="just"/>
            <a:r>
              <a:rPr lang="mk-MK" sz="1600" dirty="0" smtClean="0">
                <a:latin typeface="Arial" panose="020B0604020202020204" pitchFamily="34" charset="0"/>
                <a:cs typeface="Arial" panose="020B0604020202020204" pitchFamily="34" charset="0"/>
              </a:rPr>
              <a:t>-јавни опомени - </a:t>
            </a:r>
            <a:r>
              <a:rPr lang="mk-MK" sz="1600" b="1" dirty="0" smtClean="0">
                <a:latin typeface="Arial" panose="020B0604020202020204" pitchFamily="34" charset="0"/>
                <a:cs typeface="Arial" panose="020B0604020202020204" pitchFamily="34" charset="0"/>
              </a:rPr>
              <a:t>13 </a:t>
            </a:r>
            <a:r>
              <a:rPr lang="mk-MK" sz="1600" dirty="0">
                <a:latin typeface="Arial" panose="020B0604020202020204" pitchFamily="34" charset="0"/>
                <a:cs typeface="Arial" panose="020B0604020202020204" pitchFamily="34" charset="0"/>
              </a:rPr>
              <a:t>(</a:t>
            </a:r>
            <a:r>
              <a:rPr lang="mk-MK" sz="1600" dirty="0" smtClean="0">
                <a:latin typeface="Arial" panose="020B0604020202020204" pitchFamily="34" charset="0"/>
                <a:cs typeface="Arial" panose="020B0604020202020204" pitchFamily="34" charset="0"/>
              </a:rPr>
              <a:t>чл.141 од </a:t>
            </a:r>
            <a:r>
              <a:rPr lang="mk-MK" sz="1600" dirty="0">
                <a:latin typeface="Arial" panose="020B0604020202020204" pitchFamily="34" charset="0"/>
                <a:cs typeface="Arial" panose="020B0604020202020204" pitchFamily="34" charset="0"/>
              </a:rPr>
              <a:t>ЗАВМУ</a:t>
            </a:r>
            <a:r>
              <a:rPr lang="mk-MK" sz="1600" dirty="0" smtClean="0">
                <a:latin typeface="Arial" panose="020B0604020202020204" pitchFamily="34" charset="0"/>
                <a:cs typeface="Arial" panose="020B0604020202020204" pitchFamily="34" charset="0"/>
              </a:rPr>
              <a:t>)  </a:t>
            </a:r>
          </a:p>
          <a:p>
            <a:pPr algn="just"/>
            <a:r>
              <a:rPr lang="mk-MK" sz="1600" dirty="0" smtClean="0">
                <a:latin typeface="Arial" panose="020B0604020202020204" pitchFamily="34" charset="0"/>
                <a:cs typeface="Arial" panose="020B0604020202020204" pitchFamily="34" charset="0"/>
              </a:rPr>
              <a:t>-прекршочни – </a:t>
            </a:r>
            <a:r>
              <a:rPr lang="mk-MK" sz="1600" b="1" dirty="0" smtClean="0">
                <a:latin typeface="Arial" panose="020B0604020202020204" pitchFamily="34" charset="0"/>
                <a:cs typeface="Arial" panose="020B0604020202020204" pitchFamily="34" charset="0"/>
              </a:rPr>
              <a:t>2</a:t>
            </a:r>
            <a:r>
              <a:rPr lang="mk-MK" sz="1600" dirty="0" smtClean="0">
                <a:latin typeface="Arial" panose="020B0604020202020204" pitchFamily="34" charset="0"/>
                <a:cs typeface="Arial" panose="020B0604020202020204" pitchFamily="34" charset="0"/>
              </a:rPr>
              <a:t> (чл.141 и 143 </a:t>
            </a:r>
            <a:r>
              <a:rPr lang="mk-MK" sz="1600" dirty="0">
                <a:latin typeface="Arial" panose="020B0604020202020204" pitchFamily="34" charset="0"/>
                <a:cs typeface="Arial" panose="020B0604020202020204" pitchFamily="34" charset="0"/>
              </a:rPr>
              <a:t>од </a:t>
            </a:r>
            <a:r>
              <a:rPr lang="mk-MK" sz="1600" dirty="0" smtClean="0">
                <a:latin typeface="Arial" panose="020B0604020202020204" pitchFamily="34" charset="0"/>
                <a:cs typeface="Arial" panose="020B0604020202020204" pitchFamily="34" charset="0"/>
              </a:rPr>
              <a:t>ЗАВМУ)</a:t>
            </a:r>
            <a:endParaRPr lang="mk-MK" sz="1600" dirty="0">
              <a:latin typeface="Arial" panose="020B0604020202020204" pitchFamily="34" charset="0"/>
              <a:cs typeface="Arial" panose="020B0604020202020204" pitchFamily="34" charset="0"/>
            </a:endParaRPr>
          </a:p>
        </p:txBody>
      </p:sp>
      <p:sp>
        <p:nvSpPr>
          <p:cNvPr id="15" name="Rectangle 14"/>
          <p:cNvSpPr/>
          <p:nvPr/>
        </p:nvSpPr>
        <p:spPr>
          <a:xfrm>
            <a:off x="7581801" y="3884609"/>
            <a:ext cx="4430520" cy="584775"/>
          </a:xfrm>
          <a:prstGeom prst="rect">
            <a:avLst/>
          </a:prstGeom>
        </p:spPr>
        <p:txBody>
          <a:bodyPr wrap="square">
            <a:spAutoFit/>
          </a:bodyPr>
          <a:lstStyle/>
          <a:p>
            <a:pPr algn="just"/>
            <a:r>
              <a:rPr lang="mk-MK" sz="1600" dirty="0" smtClean="0">
                <a:latin typeface="Arial" panose="020B0604020202020204" pitchFamily="34" charset="0"/>
                <a:cs typeface="Arial" panose="020B0604020202020204" pitchFamily="34" charset="0"/>
              </a:rPr>
              <a:t>-јавни опомени - </a:t>
            </a:r>
            <a:r>
              <a:rPr lang="mk-MK" sz="1600" b="1" dirty="0" smtClean="0">
                <a:latin typeface="Arial" panose="020B0604020202020204" pitchFamily="34" charset="0"/>
                <a:cs typeface="Arial" panose="020B0604020202020204" pitchFamily="34" charset="0"/>
              </a:rPr>
              <a:t>17 </a:t>
            </a:r>
            <a:r>
              <a:rPr lang="mk-MK" sz="1600" dirty="0">
                <a:latin typeface="Arial" panose="020B0604020202020204" pitchFamily="34" charset="0"/>
                <a:cs typeface="Arial" panose="020B0604020202020204" pitchFamily="34" charset="0"/>
              </a:rPr>
              <a:t>(</a:t>
            </a:r>
            <a:r>
              <a:rPr lang="mk-MK" sz="1600" dirty="0" smtClean="0">
                <a:latin typeface="Arial" panose="020B0604020202020204" pitchFamily="34" charset="0"/>
                <a:cs typeface="Arial" panose="020B0604020202020204" pitchFamily="34" charset="0"/>
              </a:rPr>
              <a:t>чл.141 од </a:t>
            </a:r>
            <a:r>
              <a:rPr lang="mk-MK" sz="1600" dirty="0">
                <a:latin typeface="Arial" panose="020B0604020202020204" pitchFamily="34" charset="0"/>
                <a:cs typeface="Arial" panose="020B0604020202020204" pitchFamily="34" charset="0"/>
              </a:rPr>
              <a:t>ЗАВМУ</a:t>
            </a:r>
            <a:r>
              <a:rPr lang="mk-MK" sz="1600" dirty="0" smtClean="0">
                <a:latin typeface="Arial" panose="020B0604020202020204" pitchFamily="34" charset="0"/>
                <a:cs typeface="Arial" panose="020B0604020202020204" pitchFamily="34" charset="0"/>
              </a:rPr>
              <a:t>)  </a:t>
            </a:r>
          </a:p>
          <a:p>
            <a:pPr algn="just"/>
            <a:r>
              <a:rPr lang="mk-MK" sz="1600" dirty="0" smtClean="0">
                <a:latin typeface="Arial" panose="020B0604020202020204" pitchFamily="34" charset="0"/>
                <a:cs typeface="Arial" panose="020B0604020202020204" pitchFamily="34" charset="0"/>
              </a:rPr>
              <a:t>-прекршочни – </a:t>
            </a:r>
            <a:r>
              <a:rPr lang="mk-MK" sz="1600" b="1" dirty="0" smtClean="0">
                <a:latin typeface="Arial" panose="020B0604020202020204" pitchFamily="34" charset="0"/>
                <a:cs typeface="Arial" panose="020B0604020202020204" pitchFamily="34" charset="0"/>
              </a:rPr>
              <a:t>6 </a:t>
            </a:r>
            <a:r>
              <a:rPr lang="mk-MK" sz="1600" dirty="0">
                <a:latin typeface="Arial" panose="020B0604020202020204" pitchFamily="34" charset="0"/>
                <a:cs typeface="Arial" panose="020B0604020202020204" pitchFamily="34" charset="0"/>
              </a:rPr>
              <a:t>(чл.141 од ЗАВМУ) </a:t>
            </a:r>
            <a:endParaRPr lang="mk-MK" sz="1600" b="1" dirty="0">
              <a:latin typeface="Arial" panose="020B0604020202020204" pitchFamily="34" charset="0"/>
              <a:cs typeface="Arial" panose="020B0604020202020204" pitchFamily="34" charset="0"/>
            </a:endParaRPr>
          </a:p>
        </p:txBody>
      </p:sp>
      <p:sp>
        <p:nvSpPr>
          <p:cNvPr id="16" name="Rectangle 15"/>
          <p:cNvSpPr/>
          <p:nvPr/>
        </p:nvSpPr>
        <p:spPr>
          <a:xfrm>
            <a:off x="7554642" y="4729446"/>
            <a:ext cx="4430520" cy="584775"/>
          </a:xfrm>
          <a:prstGeom prst="rect">
            <a:avLst/>
          </a:prstGeom>
        </p:spPr>
        <p:txBody>
          <a:bodyPr wrap="square">
            <a:spAutoFit/>
          </a:bodyPr>
          <a:lstStyle/>
          <a:p>
            <a:pPr algn="just"/>
            <a:r>
              <a:rPr lang="mk-MK" sz="1600" dirty="0" smtClean="0">
                <a:latin typeface="Arial" panose="020B0604020202020204" pitchFamily="34" charset="0"/>
                <a:cs typeface="Arial" panose="020B0604020202020204" pitchFamily="34" charset="0"/>
              </a:rPr>
              <a:t>-јавни опомени - </a:t>
            </a:r>
            <a:r>
              <a:rPr lang="mk-MK" sz="1600" b="1" dirty="0" smtClean="0">
                <a:latin typeface="Arial" panose="020B0604020202020204" pitchFamily="34" charset="0"/>
                <a:cs typeface="Arial" panose="020B0604020202020204" pitchFamily="34" charset="0"/>
              </a:rPr>
              <a:t>4 </a:t>
            </a:r>
            <a:r>
              <a:rPr lang="mk-MK" sz="1600" dirty="0">
                <a:latin typeface="Arial" panose="020B0604020202020204" pitchFamily="34" charset="0"/>
                <a:cs typeface="Arial" panose="020B0604020202020204" pitchFamily="34" charset="0"/>
              </a:rPr>
              <a:t>(</a:t>
            </a:r>
            <a:r>
              <a:rPr lang="mk-MK" sz="1600" dirty="0" smtClean="0">
                <a:latin typeface="Arial" panose="020B0604020202020204" pitchFamily="34" charset="0"/>
                <a:cs typeface="Arial" panose="020B0604020202020204" pitchFamily="34" charset="0"/>
              </a:rPr>
              <a:t>чл.141 од </a:t>
            </a:r>
            <a:r>
              <a:rPr lang="mk-MK" sz="1600" dirty="0">
                <a:latin typeface="Arial" panose="020B0604020202020204" pitchFamily="34" charset="0"/>
                <a:cs typeface="Arial" panose="020B0604020202020204" pitchFamily="34" charset="0"/>
              </a:rPr>
              <a:t>ЗАВМУ</a:t>
            </a:r>
            <a:r>
              <a:rPr lang="mk-MK" sz="1600" dirty="0" smtClean="0">
                <a:latin typeface="Arial" panose="020B0604020202020204" pitchFamily="34" charset="0"/>
                <a:cs typeface="Arial" panose="020B0604020202020204" pitchFamily="34" charset="0"/>
              </a:rPr>
              <a:t>)  </a:t>
            </a:r>
          </a:p>
          <a:p>
            <a:pPr algn="just"/>
            <a:r>
              <a:rPr lang="mk-MK" sz="1600" dirty="0" smtClean="0">
                <a:latin typeface="Arial" panose="020B0604020202020204" pitchFamily="34" charset="0"/>
                <a:cs typeface="Arial" panose="020B0604020202020204" pitchFamily="34" charset="0"/>
              </a:rPr>
              <a:t>-прекршочни – </a:t>
            </a:r>
            <a:r>
              <a:rPr lang="mk-MK" sz="1600" b="1" dirty="0" smtClean="0">
                <a:latin typeface="Arial" panose="020B0604020202020204" pitchFamily="34" charset="0"/>
                <a:cs typeface="Arial" panose="020B0604020202020204" pitchFamily="34" charset="0"/>
              </a:rPr>
              <a:t>1</a:t>
            </a:r>
            <a:r>
              <a:rPr lang="mk-MK" sz="1600" dirty="0" smtClean="0">
                <a:latin typeface="Arial" panose="020B0604020202020204" pitchFamily="34" charset="0"/>
                <a:cs typeface="Arial" panose="020B0604020202020204" pitchFamily="34" charset="0"/>
              </a:rPr>
              <a:t> </a:t>
            </a:r>
            <a:r>
              <a:rPr lang="mk-MK" sz="1600" dirty="0">
                <a:latin typeface="Arial" panose="020B0604020202020204" pitchFamily="34" charset="0"/>
                <a:cs typeface="Arial" panose="020B0604020202020204" pitchFamily="34" charset="0"/>
              </a:rPr>
              <a:t>(</a:t>
            </a:r>
            <a:r>
              <a:rPr lang="mk-MK" sz="1600" dirty="0" smtClean="0">
                <a:latin typeface="Arial" panose="020B0604020202020204" pitchFamily="34" charset="0"/>
                <a:cs typeface="Arial" panose="020B0604020202020204" pitchFamily="34" charset="0"/>
              </a:rPr>
              <a:t>чл.143 </a:t>
            </a:r>
            <a:r>
              <a:rPr lang="mk-MK" sz="1600" dirty="0">
                <a:latin typeface="Arial" panose="020B0604020202020204" pitchFamily="34" charset="0"/>
                <a:cs typeface="Arial" panose="020B0604020202020204" pitchFamily="34" charset="0"/>
              </a:rPr>
              <a:t>од ЗАВМУ) </a:t>
            </a:r>
          </a:p>
        </p:txBody>
      </p:sp>
      <p:sp>
        <p:nvSpPr>
          <p:cNvPr id="17" name="TextBox 16"/>
          <p:cNvSpPr txBox="1"/>
          <p:nvPr/>
        </p:nvSpPr>
        <p:spPr>
          <a:xfrm>
            <a:off x="311236" y="2406952"/>
            <a:ext cx="694349" cy="378857"/>
          </a:xfrm>
          <a:prstGeom prst="rect">
            <a:avLst/>
          </a:prstGeom>
          <a:noFill/>
        </p:spPr>
        <p:txBody>
          <a:bodyPr wrap="square" rtlCol="0">
            <a:spAutoFit/>
          </a:bodyPr>
          <a:lstStyle/>
          <a:p>
            <a:r>
              <a:rPr lang="mk-MK" dirty="0" smtClean="0"/>
              <a:t>2020</a:t>
            </a:r>
            <a:endParaRPr lang="en-US" dirty="0"/>
          </a:p>
        </p:txBody>
      </p:sp>
      <p:sp>
        <p:nvSpPr>
          <p:cNvPr id="18" name="TextBox 17"/>
          <p:cNvSpPr txBox="1"/>
          <p:nvPr/>
        </p:nvSpPr>
        <p:spPr>
          <a:xfrm>
            <a:off x="312385" y="3137683"/>
            <a:ext cx="714375" cy="369332"/>
          </a:xfrm>
          <a:prstGeom prst="rect">
            <a:avLst/>
          </a:prstGeom>
          <a:noFill/>
        </p:spPr>
        <p:txBody>
          <a:bodyPr wrap="square" rtlCol="0">
            <a:spAutoFit/>
          </a:bodyPr>
          <a:lstStyle/>
          <a:p>
            <a:r>
              <a:rPr lang="mk-MK" dirty="0" smtClean="0"/>
              <a:t>2021</a:t>
            </a:r>
            <a:endParaRPr lang="en-US" dirty="0"/>
          </a:p>
        </p:txBody>
      </p:sp>
      <p:sp>
        <p:nvSpPr>
          <p:cNvPr id="19" name="TextBox 18"/>
          <p:cNvSpPr txBox="1"/>
          <p:nvPr/>
        </p:nvSpPr>
        <p:spPr>
          <a:xfrm>
            <a:off x="301222" y="4057991"/>
            <a:ext cx="714375" cy="369332"/>
          </a:xfrm>
          <a:prstGeom prst="rect">
            <a:avLst/>
          </a:prstGeom>
          <a:noFill/>
        </p:spPr>
        <p:txBody>
          <a:bodyPr wrap="square" rtlCol="0">
            <a:spAutoFit/>
          </a:bodyPr>
          <a:lstStyle/>
          <a:p>
            <a:r>
              <a:rPr lang="mk-MK" dirty="0" smtClean="0"/>
              <a:t>2022</a:t>
            </a:r>
            <a:endParaRPr lang="en-US" dirty="0"/>
          </a:p>
        </p:txBody>
      </p:sp>
      <p:sp>
        <p:nvSpPr>
          <p:cNvPr id="20" name="TextBox 19"/>
          <p:cNvSpPr txBox="1"/>
          <p:nvPr/>
        </p:nvSpPr>
        <p:spPr>
          <a:xfrm>
            <a:off x="314453" y="4510145"/>
            <a:ext cx="797961" cy="646331"/>
          </a:xfrm>
          <a:prstGeom prst="rect">
            <a:avLst/>
          </a:prstGeom>
          <a:noFill/>
        </p:spPr>
        <p:txBody>
          <a:bodyPr wrap="square" rtlCol="0">
            <a:spAutoFit/>
          </a:bodyPr>
          <a:lstStyle/>
          <a:p>
            <a:r>
              <a:rPr lang="mk-MK" dirty="0" smtClean="0"/>
              <a:t> 2023*</a:t>
            </a:r>
            <a:endParaRPr lang="en-US" dirty="0"/>
          </a:p>
        </p:txBody>
      </p:sp>
      <p:sp>
        <p:nvSpPr>
          <p:cNvPr id="21" name="TextBox 20"/>
          <p:cNvSpPr txBox="1"/>
          <p:nvPr/>
        </p:nvSpPr>
        <p:spPr>
          <a:xfrm>
            <a:off x="6785862" y="2414745"/>
            <a:ext cx="733422" cy="378857"/>
          </a:xfrm>
          <a:prstGeom prst="rect">
            <a:avLst/>
          </a:prstGeom>
          <a:noFill/>
        </p:spPr>
        <p:txBody>
          <a:bodyPr wrap="square" rtlCol="0">
            <a:spAutoFit/>
          </a:bodyPr>
          <a:lstStyle/>
          <a:p>
            <a:r>
              <a:rPr lang="mk-MK" dirty="0" smtClean="0"/>
              <a:t>2020</a:t>
            </a:r>
            <a:endParaRPr lang="en-US" dirty="0"/>
          </a:p>
        </p:txBody>
      </p:sp>
      <p:sp>
        <p:nvSpPr>
          <p:cNvPr id="22" name="TextBox 21"/>
          <p:cNvSpPr txBox="1"/>
          <p:nvPr/>
        </p:nvSpPr>
        <p:spPr>
          <a:xfrm>
            <a:off x="6809945" y="3132921"/>
            <a:ext cx="714375" cy="369332"/>
          </a:xfrm>
          <a:prstGeom prst="rect">
            <a:avLst/>
          </a:prstGeom>
          <a:noFill/>
        </p:spPr>
        <p:txBody>
          <a:bodyPr wrap="square" rtlCol="0">
            <a:spAutoFit/>
          </a:bodyPr>
          <a:lstStyle/>
          <a:p>
            <a:r>
              <a:rPr lang="mk-MK" dirty="0" smtClean="0"/>
              <a:t>2021</a:t>
            </a:r>
            <a:endParaRPr lang="en-US" dirty="0"/>
          </a:p>
        </p:txBody>
      </p:sp>
      <p:sp>
        <p:nvSpPr>
          <p:cNvPr id="23" name="TextBox 22"/>
          <p:cNvSpPr txBox="1"/>
          <p:nvPr/>
        </p:nvSpPr>
        <p:spPr>
          <a:xfrm>
            <a:off x="6840267" y="4057991"/>
            <a:ext cx="714375" cy="369332"/>
          </a:xfrm>
          <a:prstGeom prst="rect">
            <a:avLst/>
          </a:prstGeom>
          <a:noFill/>
        </p:spPr>
        <p:txBody>
          <a:bodyPr wrap="square" rtlCol="0">
            <a:spAutoFit/>
          </a:bodyPr>
          <a:lstStyle/>
          <a:p>
            <a:r>
              <a:rPr lang="mk-MK" dirty="0" smtClean="0"/>
              <a:t>2022</a:t>
            </a:r>
            <a:endParaRPr lang="en-US" dirty="0"/>
          </a:p>
        </p:txBody>
      </p:sp>
      <p:sp>
        <p:nvSpPr>
          <p:cNvPr id="24" name="TextBox 23"/>
          <p:cNvSpPr txBox="1"/>
          <p:nvPr/>
        </p:nvSpPr>
        <p:spPr>
          <a:xfrm>
            <a:off x="6777408" y="4537791"/>
            <a:ext cx="804393" cy="646331"/>
          </a:xfrm>
          <a:prstGeom prst="rect">
            <a:avLst/>
          </a:prstGeom>
          <a:noFill/>
        </p:spPr>
        <p:txBody>
          <a:bodyPr wrap="square" rtlCol="0">
            <a:spAutoFit/>
          </a:bodyPr>
          <a:lstStyle/>
          <a:p>
            <a:r>
              <a:rPr lang="mk-MK" dirty="0" smtClean="0"/>
              <a:t> 2023*</a:t>
            </a:r>
            <a:endParaRPr lang="en-US" dirty="0"/>
          </a:p>
        </p:txBody>
      </p:sp>
      <p:sp>
        <p:nvSpPr>
          <p:cNvPr id="3" name="TextBox 2"/>
          <p:cNvSpPr txBox="1"/>
          <p:nvPr/>
        </p:nvSpPr>
        <p:spPr>
          <a:xfrm>
            <a:off x="80921" y="5793198"/>
            <a:ext cx="5722351" cy="369332"/>
          </a:xfrm>
          <a:prstGeom prst="rect">
            <a:avLst/>
          </a:prstGeom>
          <a:noFill/>
        </p:spPr>
        <p:txBody>
          <a:bodyPr wrap="square" rtlCol="0">
            <a:spAutoFit/>
          </a:bodyPr>
          <a:lstStyle/>
          <a:p>
            <a:r>
              <a:rPr lang="mk-MK" dirty="0" smtClean="0"/>
              <a:t>* </a:t>
            </a:r>
            <a:r>
              <a:rPr lang="mk-MK" sz="1400" dirty="0" smtClean="0"/>
              <a:t>овие податоци се однесуваат на првите шест месеци од 2023 година</a:t>
            </a:r>
            <a:endParaRPr lang="en-US" sz="1400" dirty="0"/>
          </a:p>
        </p:txBody>
      </p:sp>
    </p:spTree>
    <p:extLst>
      <p:ext uri="{BB962C8B-B14F-4D97-AF65-F5344CB8AC3E}">
        <p14:creationId xmlns:p14="http://schemas.microsoft.com/office/powerpoint/2010/main" val="2557624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p:cNvSpPr txBox="1"/>
          <p:nvPr/>
        </p:nvSpPr>
        <p:spPr>
          <a:xfrm>
            <a:off x="3490826" y="2513041"/>
            <a:ext cx="5507285" cy="1323439"/>
          </a:xfrm>
          <a:prstGeom prst="rect">
            <a:avLst/>
          </a:prstGeom>
          <a:noFill/>
        </p:spPr>
        <p:txBody>
          <a:bodyPr wrap="square" rtlCol="0">
            <a:spAutoFit/>
          </a:bodyPr>
          <a:lstStyle/>
          <a:p>
            <a:pPr algn="ctr"/>
            <a:r>
              <a:rPr lang="mk-MK" sz="4000" b="1" i="1" dirty="0" smtClean="0">
                <a:solidFill>
                  <a:schemeClr val="accent2">
                    <a:lumMod val="60000"/>
                    <a:lumOff val="40000"/>
                  </a:schemeClr>
                </a:solidFill>
                <a:effectLst>
                  <a:outerShdw blurRad="38100" dist="38100" dir="2700000" algn="tl">
                    <a:srgbClr val="000000">
                      <a:alpha val="43137"/>
                    </a:srgbClr>
                  </a:outerShdw>
                </a:effectLst>
              </a:rPr>
              <a:t>ВИ БЛАГОДАРАМ ЗА ВНИМАНИЕТО</a:t>
            </a:r>
            <a:endParaRPr lang="en-US" sz="4000" b="1" i="1" dirty="0">
              <a:solidFill>
                <a:schemeClr val="accent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5620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sz="2000" b="1" i="1"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ВОВЕД</a:t>
            </a:r>
            <a:endParaRPr lang="en-US" sz="2000" b="1" i="1"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182571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1274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838200" y="9176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mk-MK" sz="2000" b="1" i="1"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ПРАВНА РАМКА </a:t>
            </a:r>
            <a:br>
              <a:rPr lang="mk-MK" sz="2000" b="1" i="1"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mk-MK" sz="2000" b="1" i="1"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(за период од 01.01.2020 г. до 31.12.2022 г.)</a:t>
            </a:r>
            <a:endParaRPr lang="en-US" sz="2000" dirty="0">
              <a:latin typeface="Arial" panose="020B0604020202020204" pitchFamily="34" charset="0"/>
              <a:cs typeface="Arial" panose="020B0604020202020204" pitchFamily="34" charset="0"/>
            </a:endParaRPr>
          </a:p>
        </p:txBody>
      </p:sp>
      <p:graphicFrame>
        <p:nvGraphicFramePr>
          <p:cNvPr id="9" name="Content Placeholder 3"/>
          <p:cNvGraphicFramePr>
            <a:graphicFrameLocks/>
          </p:cNvGraphicFramePr>
          <p:nvPr>
            <p:extLst>
              <p:ext uri="{D42A27DB-BD31-4B8C-83A1-F6EECF244321}">
                <p14:modId xmlns:p14="http://schemas.microsoft.com/office/powerpoint/2010/main" val="933022732"/>
              </p:ext>
            </p:extLst>
          </p:nvPr>
        </p:nvGraphicFramePr>
        <p:xfrm>
          <a:off x="838200" y="1217116"/>
          <a:ext cx="10515600" cy="5319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4512544" y="3681975"/>
            <a:ext cx="3166911" cy="265318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k-MK" sz="1400" b="1" dirty="0" smtClean="0">
                <a:solidFill>
                  <a:schemeClr val="bg2">
                    <a:lumMod val="25000"/>
                  </a:schemeClr>
                </a:solidFill>
                <a:latin typeface="Arial" panose="020B0604020202020204" pitchFamily="34" charset="0"/>
                <a:cs typeface="Arial" panose="020B0604020202020204" pitchFamily="34" charset="0"/>
              </a:rPr>
              <a:t>Измените на регулативата не влијаат врз изрекувањето на мерките и поведувањето на прекршочни постапки, односно нема промени во:</a:t>
            </a:r>
          </a:p>
          <a:p>
            <a:pPr algn="ctr"/>
            <a:endParaRPr lang="mk-MK" sz="1400" b="1" dirty="0" smtClean="0">
              <a:solidFill>
                <a:schemeClr val="bg2">
                  <a:lumMod val="25000"/>
                </a:schemeClr>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mk-MK" sz="1400" b="1" dirty="0">
                <a:solidFill>
                  <a:schemeClr val="bg2">
                    <a:lumMod val="25000"/>
                  </a:schemeClr>
                </a:solidFill>
                <a:latin typeface="Arial" panose="020B0604020202020204" pitchFamily="34" charset="0"/>
                <a:cs typeface="Arial" panose="020B0604020202020204" pitchFamily="34" charset="0"/>
              </a:rPr>
              <a:t>р</a:t>
            </a:r>
            <a:r>
              <a:rPr lang="mk-MK" sz="1400" b="1" dirty="0" smtClean="0">
                <a:solidFill>
                  <a:schemeClr val="bg2">
                    <a:lumMod val="25000"/>
                  </a:schemeClr>
                </a:solidFill>
                <a:latin typeface="Arial" panose="020B0604020202020204" pitchFamily="34" charset="0"/>
                <a:cs typeface="Arial" panose="020B0604020202020204" pitchFamily="34" charset="0"/>
              </a:rPr>
              <a:t>едоследот на изрекување мерки</a:t>
            </a:r>
          </a:p>
          <a:p>
            <a:pPr marL="285750" indent="-285750">
              <a:buFont typeface="Wingdings" panose="05000000000000000000" pitchFamily="2" charset="2"/>
              <a:buChar char="ü"/>
            </a:pPr>
            <a:r>
              <a:rPr lang="mk-MK" sz="1400" b="1" dirty="0">
                <a:solidFill>
                  <a:schemeClr val="bg2">
                    <a:lumMod val="25000"/>
                  </a:schemeClr>
                </a:solidFill>
                <a:latin typeface="Arial" panose="020B0604020202020204" pitchFamily="34" charset="0"/>
                <a:cs typeface="Arial" panose="020B0604020202020204" pitchFamily="34" charset="0"/>
              </a:rPr>
              <a:t>р</a:t>
            </a:r>
            <a:r>
              <a:rPr lang="mk-MK" sz="1400" b="1" dirty="0" smtClean="0">
                <a:solidFill>
                  <a:schemeClr val="bg2">
                    <a:lumMod val="25000"/>
                  </a:schemeClr>
                </a:solidFill>
                <a:latin typeface="Arial" panose="020B0604020202020204" pitchFamily="34" charset="0"/>
                <a:cs typeface="Arial" panose="020B0604020202020204" pitchFamily="34" charset="0"/>
              </a:rPr>
              <a:t>оковите за усогласување со ЗАВМУ по изрекување на мерката</a:t>
            </a:r>
          </a:p>
          <a:p>
            <a:pPr marL="285750" indent="-285750">
              <a:buFont typeface="Wingdings" panose="05000000000000000000" pitchFamily="2" charset="2"/>
              <a:buChar char="ü"/>
            </a:pPr>
            <a:r>
              <a:rPr lang="mk-MK" sz="1400" b="1" dirty="0">
                <a:solidFill>
                  <a:schemeClr val="bg2">
                    <a:lumMod val="25000"/>
                  </a:schemeClr>
                </a:solidFill>
                <a:latin typeface="Arial" panose="020B0604020202020204" pitchFamily="34" charset="0"/>
                <a:cs typeface="Arial" panose="020B0604020202020204" pitchFamily="34" charset="0"/>
              </a:rPr>
              <a:t>в</a:t>
            </a:r>
            <a:r>
              <a:rPr lang="mk-MK" sz="1400" b="1" dirty="0" smtClean="0">
                <a:solidFill>
                  <a:schemeClr val="bg2">
                    <a:lumMod val="25000"/>
                  </a:schemeClr>
                </a:solidFill>
                <a:latin typeface="Arial" panose="020B0604020202020204" pitchFamily="34" charset="0"/>
                <a:cs typeface="Arial" panose="020B0604020202020204" pitchFamily="34" charset="0"/>
              </a:rPr>
              <a:t>исината на глобите </a:t>
            </a:r>
            <a:endParaRPr lang="en-US" sz="1400" b="1" dirty="0">
              <a:solidFill>
                <a:schemeClr val="bg2">
                  <a:lumMod val="25000"/>
                </a:schemeClr>
              </a:solidFill>
              <a:latin typeface="Arial" panose="020B0604020202020204" pitchFamily="34" charset="0"/>
              <a:cs typeface="Arial" panose="020B0604020202020204" pitchFamily="34" charset="0"/>
            </a:endParaRPr>
          </a:p>
        </p:txBody>
      </p:sp>
      <p:sp>
        <p:nvSpPr>
          <p:cNvPr id="2" name="Rectangle 1"/>
          <p:cNvSpPr/>
          <p:nvPr/>
        </p:nvSpPr>
        <p:spPr>
          <a:xfrm>
            <a:off x="838199" y="6315924"/>
            <a:ext cx="10515601" cy="52283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mk-MK" sz="1400" b="1" dirty="0" smtClean="0">
                <a:solidFill>
                  <a:schemeClr val="tx1"/>
                </a:solidFill>
                <a:latin typeface="Arial" panose="020B0604020202020204" pitchFamily="34" charset="0"/>
                <a:cs typeface="Arial" panose="020B0604020202020204" pitchFamily="34" charset="0"/>
              </a:rPr>
              <a:t>* </a:t>
            </a:r>
            <a:r>
              <a:rPr lang="en-US" sz="1400" b="1" i="1" u="sng" dirty="0" smtClean="0">
                <a:solidFill>
                  <a:schemeClr val="tx1"/>
                </a:solidFill>
                <a:latin typeface="Arial" panose="020B0604020202020204" pitchFamily="34" charset="0"/>
                <a:cs typeface="Arial" panose="020B0604020202020204" pitchFamily="34" charset="0"/>
              </a:rPr>
              <a:t>2023 </a:t>
            </a:r>
            <a:r>
              <a:rPr lang="mk-MK" sz="1400" b="1" i="1" u="sng" dirty="0">
                <a:solidFill>
                  <a:schemeClr val="tx1"/>
                </a:solidFill>
                <a:latin typeface="Arial" panose="020B0604020202020204" pitchFamily="34" charset="0"/>
                <a:cs typeface="Arial" panose="020B0604020202020204" pitchFamily="34" charset="0"/>
              </a:rPr>
              <a:t>година</a:t>
            </a:r>
            <a:r>
              <a:rPr lang="mk-MK" sz="1400" b="1" i="1" dirty="0">
                <a:solidFill>
                  <a:schemeClr val="tx1"/>
                </a:solidFill>
                <a:latin typeface="Arial" panose="020B0604020202020204" pitchFamily="34" charset="0"/>
                <a:cs typeface="Arial" panose="020B0604020202020204" pitchFamily="34" charset="0"/>
              </a:rPr>
              <a:t> - </a:t>
            </a:r>
            <a:r>
              <a:rPr lang="en-US" sz="1400" i="1" dirty="0">
                <a:solidFill>
                  <a:schemeClr val="tx1"/>
                </a:solidFill>
                <a:latin typeface="Arial" panose="020B0604020202020204" pitchFamily="34" charset="0"/>
                <a:cs typeface="Arial" panose="020B0604020202020204" pitchFamily="34" charset="0"/>
              </a:rPr>
              <a:t>усогласување на </a:t>
            </a:r>
            <a:r>
              <a:rPr lang="mk-MK" sz="1400" i="1" dirty="0">
                <a:solidFill>
                  <a:schemeClr val="tx1"/>
                </a:solidFill>
                <a:latin typeface="Arial" panose="020B0604020202020204" pitchFamily="34" charset="0"/>
                <a:cs typeface="Arial" panose="020B0604020202020204" pitchFamily="34" charset="0"/>
              </a:rPr>
              <a:t>ЗАВМУ </a:t>
            </a:r>
            <a:r>
              <a:rPr lang="en-US" sz="1400" i="1" dirty="0">
                <a:solidFill>
                  <a:schemeClr val="tx1"/>
                </a:solidFill>
                <a:latin typeface="Arial" panose="020B0604020202020204" pitchFamily="34" charset="0"/>
                <a:cs typeface="Arial" panose="020B0604020202020204" pitchFamily="34" charset="0"/>
              </a:rPr>
              <a:t>со Директивата за</a:t>
            </a:r>
            <a:r>
              <a:rPr lang="mk-MK" sz="1400" i="1" dirty="0">
                <a:solidFill>
                  <a:schemeClr val="tx1"/>
                </a:solidFill>
                <a:latin typeface="Arial" panose="020B0604020202020204" pitchFamily="34" charset="0"/>
                <a:cs typeface="Arial" panose="020B0604020202020204" pitchFamily="34" charset="0"/>
              </a:rPr>
              <a:t> </a:t>
            </a:r>
            <a:r>
              <a:rPr lang="en-US" sz="1400" i="1" dirty="0">
                <a:solidFill>
                  <a:schemeClr val="tx1"/>
                </a:solidFill>
                <a:latin typeface="Arial" panose="020B0604020202020204" pitchFamily="34" charset="0"/>
                <a:cs typeface="Arial" panose="020B0604020202020204" pitchFamily="34" charset="0"/>
              </a:rPr>
              <a:t>аудиовизуелни медиумски</a:t>
            </a:r>
            <a:r>
              <a:rPr lang="mk-MK" sz="1400" i="1" dirty="0">
                <a:solidFill>
                  <a:schemeClr val="tx1"/>
                </a:solidFill>
                <a:latin typeface="Arial" panose="020B0604020202020204" pitchFamily="34" charset="0"/>
                <a:cs typeface="Arial" panose="020B0604020202020204" pitchFamily="34" charset="0"/>
              </a:rPr>
              <a:t> у</a:t>
            </a:r>
            <a:r>
              <a:rPr lang="en-US" sz="1400" i="1" dirty="0">
                <a:solidFill>
                  <a:schemeClr val="tx1"/>
                </a:solidFill>
                <a:latin typeface="Arial" panose="020B0604020202020204" pitchFamily="34" charset="0"/>
                <a:cs typeface="Arial" panose="020B0604020202020204" pitchFamily="34" charset="0"/>
              </a:rPr>
              <a:t>слуги на ЕУ и меѓународните стандарди</a:t>
            </a:r>
            <a:r>
              <a:rPr lang="mk-MK" sz="1400" b="1" i="1" dirty="0">
                <a:solidFill>
                  <a:schemeClr val="tx1"/>
                </a:solidFill>
                <a:latin typeface="Arial" panose="020B0604020202020204" pitchFamily="34" charset="0"/>
                <a:cs typeface="Arial" panose="020B0604020202020204" pitchFamily="34" charset="0"/>
              </a:rPr>
              <a:t> </a:t>
            </a:r>
            <a:endParaRPr lang="en-US" sz="1400" b="1"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1753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7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a:graphicFrameLocks/>
          </p:cNvGraphicFramePr>
          <p:nvPr>
            <p:extLst>
              <p:ext uri="{D42A27DB-BD31-4B8C-83A1-F6EECF244321}">
                <p14:modId xmlns:p14="http://schemas.microsoft.com/office/powerpoint/2010/main" val="2882616277"/>
              </p:ext>
            </p:extLst>
          </p:nvPr>
        </p:nvGraphicFramePr>
        <p:xfrm>
          <a:off x="0" y="1"/>
          <a:ext cx="12192000" cy="6857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2687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4289165030"/>
              </p:ext>
            </p:extLst>
          </p:nvPr>
        </p:nvGraphicFramePr>
        <p:xfrm>
          <a:off x="1" y="0"/>
          <a:ext cx="1219199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3226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nvPr>
        </p:nvGraphicFramePr>
        <p:xfrm>
          <a:off x="0" y="0"/>
          <a:ext cx="12128269" cy="685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3924343926"/>
              </p:ext>
            </p:extLst>
          </p:nvPr>
        </p:nvGraphicFramePr>
        <p:xfrm>
          <a:off x="0" y="0"/>
          <a:ext cx="12275127"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4196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3099168523"/>
              </p:ext>
            </p:extLst>
          </p:nvPr>
        </p:nvGraphicFramePr>
        <p:xfrm>
          <a:off x="0" y="0"/>
          <a:ext cx="12321396"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3069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EF8FC"/>
        </a:solidFill>
        <a:effectLst/>
      </p:bgPr>
    </p:bg>
    <p:spTree>
      <p:nvGrpSpPr>
        <p:cNvPr id="1" name=""/>
        <p:cNvGrpSpPr/>
        <p:nvPr/>
      </p:nvGrpSpPr>
      <p:grpSpPr>
        <a:xfrm>
          <a:off x="0" y="0"/>
          <a:ext cx="0" cy="0"/>
          <a:chOff x="0" y="0"/>
          <a:chExt cx="0" cy="0"/>
        </a:xfrm>
      </p:grpSpPr>
      <p:sp>
        <p:nvSpPr>
          <p:cNvPr id="3" name="TextBox 2"/>
          <p:cNvSpPr txBox="1"/>
          <p:nvPr/>
        </p:nvSpPr>
        <p:spPr>
          <a:xfrm>
            <a:off x="0" y="0"/>
            <a:ext cx="12192000" cy="1015663"/>
          </a:xfrm>
          <a:prstGeom prst="rect">
            <a:avLst/>
          </a:prstGeom>
          <a:solidFill>
            <a:schemeClr val="bg2"/>
          </a:solidFill>
        </p:spPr>
        <p:txBody>
          <a:bodyPr wrap="square" rtlCol="0">
            <a:spAutoFit/>
          </a:bodyPr>
          <a:lstStyle/>
          <a:p>
            <a:pPr algn="ctr"/>
            <a:r>
              <a:rPr lang="mk-MK" b="1"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ПРЕКРШОЧНИ ПОСТАПКИ/ПОСТАПКИ ЗА ПОРАМНУВАЊЕ – ПОСТАПКИ ЗА ИЗДАВАЊЕ НА </a:t>
            </a:r>
          </a:p>
          <a:p>
            <a:pPr algn="ctr"/>
            <a:r>
              <a:rPr lang="mk-MK" b="1"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ПРЕКРШОЧЕН ПЛАТЕН НАЛОГ</a:t>
            </a:r>
            <a:endParaRPr lang="en-US" b="1"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2400" dirty="0">
              <a:solidFill>
                <a:schemeClr val="accent1">
                  <a:lumMod val="50000"/>
                </a:schemeClr>
              </a:solidFill>
              <a:effectLst>
                <a:outerShdw blurRad="38100" dist="38100" dir="2700000" algn="tl">
                  <a:srgbClr val="000000">
                    <a:alpha val="43137"/>
                  </a:srgbClr>
                </a:outerShdw>
              </a:effectLst>
              <a:latin typeface="+mj-lt"/>
            </a:endParaRPr>
          </a:p>
        </p:txBody>
      </p:sp>
      <p:graphicFrame>
        <p:nvGraphicFramePr>
          <p:cNvPr id="5" name="Chart 4"/>
          <p:cNvGraphicFramePr>
            <a:graphicFrameLocks/>
          </p:cNvGraphicFramePr>
          <p:nvPr>
            <p:extLst>
              <p:ext uri="{D42A27DB-BD31-4B8C-83A1-F6EECF244321}">
                <p14:modId xmlns:p14="http://schemas.microsoft.com/office/powerpoint/2010/main" val="4009439769"/>
              </p:ext>
            </p:extLst>
          </p:nvPr>
        </p:nvGraphicFramePr>
        <p:xfrm>
          <a:off x="6190211" y="991462"/>
          <a:ext cx="6190211" cy="58907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val="1572542852"/>
              </p:ext>
            </p:extLst>
          </p:nvPr>
        </p:nvGraphicFramePr>
        <p:xfrm>
          <a:off x="0" y="1015663"/>
          <a:ext cx="6296090" cy="60494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3708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5836" y="355600"/>
            <a:ext cx="10515600" cy="1325563"/>
          </a:xfrm>
        </p:spPr>
        <p:txBody>
          <a:bodyPr>
            <a:normAutofit/>
          </a:bodyPr>
          <a:lstStyle/>
          <a:p>
            <a:pPr algn="ctr"/>
            <a:r>
              <a:rPr lang="mk-MK" sz="2000" b="1" dirty="0" smtClean="0">
                <a:latin typeface="Arial" panose="020B0604020202020204" pitchFamily="34" charset="0"/>
                <a:cs typeface="Arial" panose="020B0604020202020204" pitchFamily="34" charset="0"/>
              </a:rPr>
              <a:t>Висина на глоби за најчестите прекршувања</a:t>
            </a:r>
            <a:endParaRPr lang="en-US" sz="2000" b="1"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50881647"/>
              </p:ext>
            </p:extLst>
          </p:nvPr>
        </p:nvGraphicFramePr>
        <p:xfrm>
          <a:off x="95693" y="1552575"/>
          <a:ext cx="11553381" cy="504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8378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2075</TotalTime>
  <Words>1074</Words>
  <Application>Microsoft Office PowerPoint</Application>
  <PresentationFormat>Widescreen</PresentationFormat>
  <Paragraphs>129</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    ПРЕЗЕМЕНИ МЕРКИ ОД СТРАНА НА АГЕНЦИЈАТА ЗА АУДИО И АУДИОВИЗУЕЛНИ МЕДИУМСКИ УСЛУГИ И НАЈЧЕСТИ ПРЕКРШУВАЊА ОД СТРАНА НА РАДИОДИФУЗЕРИТЕ И ОПЕРАТОРИТЕ НА ЈАВНИ ЕЛЕКТРОНСКИ КОМУНИКАЦИСКИ МРЕЖИ  ЗА 2020, 2021 И 2022 ГОДИНА </vt:lpstr>
      <vt:lpstr>ВОВЕД</vt:lpstr>
      <vt:lpstr>PowerPoint Presentation</vt:lpstr>
      <vt:lpstr>PowerPoint Presentation</vt:lpstr>
      <vt:lpstr>PowerPoint Presentation</vt:lpstr>
      <vt:lpstr>PowerPoint Presentation</vt:lpstr>
      <vt:lpstr>PowerPoint Presentation</vt:lpstr>
      <vt:lpstr>PowerPoint Presentation</vt:lpstr>
      <vt:lpstr>Висина на глоби за најчестите прекршувања</vt:lpstr>
      <vt:lpstr>ЗАКЛУЧНИ СОГЛЕДУВАЊА  Радиодифузери</vt:lpstr>
      <vt:lpstr>ЗАКЛУЧНИ СОГЛЕДУВАЊА Оператори на јавни електронски комуникациски мрежи (ОЈЕКМ)</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ПРЕЗЕНТАЦИЈА НА ПРЕЗЕМЕНИ МЕРКИ ОД СТРАНА НА АГЕНЦИЈАТА ЗА АУДИО И АУДИОВИЗУЕЛНИ МЕДИУМСКИ УСЛУГИ И НАЈЧЕСТИ ПРЕКРШУВАЊА ОД СТРАНА НА РАДИОДИФУЗЕРИТЕ, ОПЕРАТОРИТЕ НА ЈАВНА ЕЛЕКТРОНСКА КОМУНИКАЦИСКА МРЕЖА И ИЗДАВАЧИТЕ НА ПЕЧАТЕНИ МЕДИУМИ ЗА 2020, 2021 И 2022 ГОДИНА</dc:title>
  <dc:creator>Andriana Dimitrovska-Petrushevska</dc:creator>
  <cp:lastModifiedBy>Sanja</cp:lastModifiedBy>
  <cp:revision>185</cp:revision>
  <cp:lastPrinted>2023-09-06T08:37:40Z</cp:lastPrinted>
  <dcterms:created xsi:type="dcterms:W3CDTF">2023-03-02T09:27:05Z</dcterms:created>
  <dcterms:modified xsi:type="dcterms:W3CDTF">2023-09-27T17:52:33Z</dcterms:modified>
</cp:coreProperties>
</file>