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6" r:id="rId2"/>
  </p:sldMasterIdLst>
  <p:notesMasterIdLst>
    <p:notesMasterId r:id="rId24"/>
  </p:notesMasterIdLst>
  <p:handoutMasterIdLst>
    <p:handoutMasterId r:id="rId25"/>
  </p:handoutMasterIdLst>
  <p:sldIdLst>
    <p:sldId id="291" r:id="rId3"/>
    <p:sldId id="267" r:id="rId4"/>
    <p:sldId id="310" r:id="rId5"/>
    <p:sldId id="323" r:id="rId6"/>
    <p:sldId id="294" r:id="rId7"/>
    <p:sldId id="295" r:id="rId8"/>
    <p:sldId id="311" r:id="rId9"/>
    <p:sldId id="298" r:id="rId10"/>
    <p:sldId id="324" r:id="rId11"/>
    <p:sldId id="309" r:id="rId12"/>
    <p:sldId id="300" r:id="rId13"/>
    <p:sldId id="318" r:id="rId14"/>
    <p:sldId id="319" r:id="rId15"/>
    <p:sldId id="320" r:id="rId16"/>
    <p:sldId id="321" r:id="rId17"/>
    <p:sldId id="322" r:id="rId18"/>
    <p:sldId id="305" r:id="rId19"/>
    <p:sldId id="313" r:id="rId20"/>
    <p:sldId id="314" r:id="rId21"/>
    <p:sldId id="325" r:id="rId22"/>
    <p:sldId id="326" r:id="rId23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orient="horz" pos="1049">
          <p15:clr>
            <a:srgbClr val="A4A3A4"/>
          </p15:clr>
        </p15:guide>
        <p15:guide id="3" orient="horz" pos="292">
          <p15:clr>
            <a:srgbClr val="A4A3A4"/>
          </p15:clr>
        </p15:guide>
        <p15:guide id="4" orient="horz" pos="4141">
          <p15:clr>
            <a:srgbClr val="A4A3A4"/>
          </p15:clr>
        </p15:guide>
        <p15:guide id="5" orient="horz" pos="1797">
          <p15:clr>
            <a:srgbClr val="A4A3A4"/>
          </p15:clr>
        </p15:guide>
        <p15:guide id="6" orient="horz" pos="1947">
          <p15:clr>
            <a:srgbClr val="A4A3A4"/>
          </p15:clr>
        </p15:guide>
        <p15:guide id="7" orient="horz" pos="2704">
          <p15:clr>
            <a:srgbClr val="A4A3A4"/>
          </p15:clr>
        </p15:guide>
        <p15:guide id="8" orient="horz" pos="2183">
          <p15:clr>
            <a:srgbClr val="A4A3A4"/>
          </p15:clr>
        </p15:guide>
        <p15:guide id="9" pos="5465">
          <p15:clr>
            <a:srgbClr val="A4A3A4"/>
          </p15:clr>
        </p15:guide>
        <p15:guide id="10" pos="309">
          <p15:clr>
            <a:srgbClr val="A4A3A4"/>
          </p15:clr>
        </p15:guide>
        <p15:guide id="11" pos="3696">
          <p15:clr>
            <a:srgbClr val="A4A3A4"/>
          </p15:clr>
        </p15:guide>
        <p15:guide id="12" pos="3833">
          <p15:clr>
            <a:srgbClr val="A4A3A4"/>
          </p15:clr>
        </p15:guide>
        <p15:guide id="13" pos="2064">
          <p15:clr>
            <a:srgbClr val="A4A3A4"/>
          </p15:clr>
        </p15:guide>
        <p15:guide id="14" pos="1927">
          <p15:clr>
            <a:srgbClr val="A4A3A4"/>
          </p15:clr>
        </p15:guide>
        <p15:guide id="15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F2"/>
    <a:srgbClr val="6B7581"/>
    <a:srgbClr val="004F80"/>
    <a:srgbClr val="0778A5"/>
    <a:srgbClr val="74B917"/>
    <a:srgbClr val="FCC819"/>
    <a:srgbClr val="C40046"/>
    <a:srgbClr val="F78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86410" autoAdjust="0"/>
  </p:normalViewPr>
  <p:slideViewPr>
    <p:cSldViewPr showGuides="1">
      <p:cViewPr varScale="1">
        <p:scale>
          <a:sx n="92" d="100"/>
          <a:sy n="92" d="100"/>
        </p:scale>
        <p:origin x="1440" y="96"/>
      </p:cViewPr>
      <p:guideLst>
        <p:guide orient="horz" pos="1661"/>
        <p:guide orient="horz" pos="1049"/>
        <p:guide orient="horz" pos="292"/>
        <p:guide orient="horz" pos="4141"/>
        <p:guide orient="horz" pos="1797"/>
        <p:guide orient="horz" pos="1947"/>
        <p:guide orient="horz" pos="2704"/>
        <p:guide orient="horz" pos="2183"/>
        <p:guide pos="5465"/>
        <p:guide pos="309"/>
        <p:guide pos="3696"/>
        <p:guide pos="3833"/>
        <p:guide pos="2064"/>
        <p:guide pos="1927"/>
        <p:guide pos="612"/>
      </p:guideLst>
    </p:cSldViewPr>
  </p:slideViewPr>
  <p:outlineViewPr>
    <p:cViewPr>
      <p:scale>
        <a:sx n="33" d="100"/>
        <a:sy n="33" d="100"/>
      </p:scale>
      <p:origin x="0" y="-1694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08" y="-84"/>
      </p:cViewPr>
      <p:guideLst>
        <p:guide orient="horz" pos="3124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658E2-0368-4B95-9F62-65923EFB4BD9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45129A10-4D39-4638-94F6-60E4E43BFB74}">
      <dgm:prSet phldrT="[Text]" custT="1"/>
      <dgm:spPr/>
      <dgm:t>
        <a:bodyPr/>
        <a:lstStyle/>
        <a:p>
          <a:r>
            <a:rPr lang="de-DE" sz="1550" dirty="0"/>
            <a:t>All </a:t>
          </a:r>
          <a:r>
            <a:rPr lang="de-DE" sz="1550" dirty="0" err="1"/>
            <a:t>intermediary</a:t>
          </a:r>
          <a:r>
            <a:rPr lang="de-DE" sz="1550" dirty="0"/>
            <a:t> </a:t>
          </a:r>
          <a:r>
            <a:rPr lang="de-DE" sz="1550" dirty="0" err="1"/>
            <a:t>services</a:t>
          </a:r>
          <a:endParaRPr lang="de-DE" sz="1550" dirty="0"/>
        </a:p>
      </dgm:t>
    </dgm:pt>
    <dgm:pt modelId="{EAC7000A-771A-443B-98D1-4A96ABB875B0}" type="parTrans" cxnId="{46B26EF3-3534-47E8-BE4C-DFB3A32F2548}">
      <dgm:prSet/>
      <dgm:spPr/>
      <dgm:t>
        <a:bodyPr/>
        <a:lstStyle/>
        <a:p>
          <a:endParaRPr lang="de-DE"/>
        </a:p>
      </dgm:t>
    </dgm:pt>
    <dgm:pt modelId="{D17FFDC4-F1A6-4314-AF40-FDF934671B0E}" type="sibTrans" cxnId="{46B26EF3-3534-47E8-BE4C-DFB3A32F2548}">
      <dgm:prSet/>
      <dgm:spPr/>
      <dgm:t>
        <a:bodyPr/>
        <a:lstStyle/>
        <a:p>
          <a:endParaRPr lang="de-DE"/>
        </a:p>
      </dgm:t>
    </dgm:pt>
    <dgm:pt modelId="{760CBE79-FA8C-44A7-90A9-A8B9AD89F0C5}">
      <dgm:prSet phldrT="[Text]"/>
      <dgm:spPr/>
      <dgm:t>
        <a:bodyPr/>
        <a:lstStyle/>
        <a:p>
          <a:r>
            <a:rPr lang="de-DE" dirty="0"/>
            <a:t>Hosting </a:t>
          </a:r>
          <a:r>
            <a:rPr lang="de-DE" dirty="0" err="1"/>
            <a:t>services</a:t>
          </a:r>
          <a:r>
            <a:rPr lang="de-DE" dirty="0"/>
            <a:t>, </a:t>
          </a:r>
        </a:p>
      </dgm:t>
    </dgm:pt>
    <dgm:pt modelId="{BF12DCC7-260D-4A8F-80AF-7CE7C1D72834}" type="parTrans" cxnId="{C00E8020-0673-4456-AD3F-5CF9B1C90D06}">
      <dgm:prSet/>
      <dgm:spPr/>
      <dgm:t>
        <a:bodyPr/>
        <a:lstStyle/>
        <a:p>
          <a:endParaRPr lang="de-DE"/>
        </a:p>
      </dgm:t>
    </dgm:pt>
    <dgm:pt modelId="{6FA97F39-1915-4875-A004-CEBA9AD2A561}" type="sibTrans" cxnId="{C00E8020-0673-4456-AD3F-5CF9B1C90D06}">
      <dgm:prSet/>
      <dgm:spPr/>
      <dgm:t>
        <a:bodyPr/>
        <a:lstStyle/>
        <a:p>
          <a:endParaRPr lang="de-DE"/>
        </a:p>
      </dgm:t>
    </dgm:pt>
    <dgm:pt modelId="{97557F73-9A56-4406-B74D-2880DA2F10E9}">
      <dgm:prSet phldrT="[Text]"/>
      <dgm:spPr/>
      <dgm:t>
        <a:bodyPr/>
        <a:lstStyle/>
        <a:p>
          <a:r>
            <a:rPr lang="de-DE" dirty="0"/>
            <a:t>Online </a:t>
          </a:r>
          <a:r>
            <a:rPr lang="de-DE" dirty="0" err="1"/>
            <a:t>platforms</a:t>
          </a:r>
          <a:endParaRPr lang="de-DE" dirty="0"/>
        </a:p>
      </dgm:t>
    </dgm:pt>
    <dgm:pt modelId="{4C1D3A48-FF73-43D6-AD72-5C81AAAAB1A6}" type="parTrans" cxnId="{20BC7FE6-1D81-402A-B8EB-9859EEB5FAF2}">
      <dgm:prSet/>
      <dgm:spPr/>
      <dgm:t>
        <a:bodyPr/>
        <a:lstStyle/>
        <a:p>
          <a:endParaRPr lang="de-DE"/>
        </a:p>
      </dgm:t>
    </dgm:pt>
    <dgm:pt modelId="{79508367-F325-4077-BB1D-BDE348650721}" type="sibTrans" cxnId="{20BC7FE6-1D81-402A-B8EB-9859EEB5FAF2}">
      <dgm:prSet/>
      <dgm:spPr/>
      <dgm:t>
        <a:bodyPr/>
        <a:lstStyle/>
        <a:p>
          <a:endParaRPr lang="de-DE"/>
        </a:p>
      </dgm:t>
    </dgm:pt>
    <dgm:pt modelId="{B88C34A8-9ADB-4B6E-9F4D-52CF511324E0}">
      <dgm:prSet phldrT="[Text]"/>
      <dgm:spPr/>
      <dgm:t>
        <a:bodyPr/>
        <a:lstStyle/>
        <a:p>
          <a:r>
            <a:rPr lang="de-DE" dirty="0"/>
            <a:t>Very large online </a:t>
          </a:r>
          <a:r>
            <a:rPr lang="de-DE" dirty="0" err="1"/>
            <a:t>platforms</a:t>
          </a:r>
          <a:r>
            <a:rPr lang="de-DE" dirty="0"/>
            <a:t> and </a:t>
          </a:r>
          <a:r>
            <a:rPr lang="de-DE" dirty="0" err="1"/>
            <a:t>search</a:t>
          </a:r>
          <a:r>
            <a:rPr lang="de-DE" dirty="0"/>
            <a:t> </a:t>
          </a:r>
          <a:r>
            <a:rPr lang="de-DE" dirty="0" err="1"/>
            <a:t>engines</a:t>
          </a:r>
          <a:endParaRPr lang="de-DE" dirty="0"/>
        </a:p>
      </dgm:t>
    </dgm:pt>
    <dgm:pt modelId="{BA14BD8A-8028-454B-B187-590BF8FAD65F}" type="parTrans" cxnId="{F29B431C-CD90-4E67-9C97-7C3902FA6B3B}">
      <dgm:prSet/>
      <dgm:spPr/>
      <dgm:t>
        <a:bodyPr/>
        <a:lstStyle/>
        <a:p>
          <a:endParaRPr lang="de-DE"/>
        </a:p>
      </dgm:t>
    </dgm:pt>
    <dgm:pt modelId="{BC33EAC4-4A7C-4F38-B9CC-72A5B86E93CC}" type="sibTrans" cxnId="{F29B431C-CD90-4E67-9C97-7C3902FA6B3B}">
      <dgm:prSet/>
      <dgm:spPr/>
      <dgm:t>
        <a:bodyPr/>
        <a:lstStyle/>
        <a:p>
          <a:endParaRPr lang="de-DE"/>
        </a:p>
      </dgm:t>
    </dgm:pt>
    <dgm:pt modelId="{40DEB693-DC52-4A36-BB98-8E52CB6D01EF}" type="pres">
      <dgm:prSet presAssocID="{7D3658E2-0368-4B95-9F62-65923EFB4BD9}" presName="Name0" presStyleCnt="0">
        <dgm:presLayoutVars>
          <dgm:chMax val="7"/>
          <dgm:resizeHandles val="exact"/>
        </dgm:presLayoutVars>
      </dgm:prSet>
      <dgm:spPr/>
    </dgm:pt>
    <dgm:pt modelId="{039DF278-6046-4A95-B00E-E6AD903DDEE7}" type="pres">
      <dgm:prSet presAssocID="{7D3658E2-0368-4B95-9F62-65923EFB4BD9}" presName="comp1" presStyleCnt="0"/>
      <dgm:spPr/>
    </dgm:pt>
    <dgm:pt modelId="{FEE0468D-EDCD-486A-B536-79B0A2A667C5}" type="pres">
      <dgm:prSet presAssocID="{7D3658E2-0368-4B95-9F62-65923EFB4BD9}" presName="circle1" presStyleLbl="node1" presStyleIdx="0" presStyleCnt="4"/>
      <dgm:spPr/>
    </dgm:pt>
    <dgm:pt modelId="{A25D32F2-B877-451F-9800-2AF3129FD521}" type="pres">
      <dgm:prSet presAssocID="{7D3658E2-0368-4B95-9F62-65923EFB4BD9}" presName="c1text" presStyleLbl="node1" presStyleIdx="0" presStyleCnt="4">
        <dgm:presLayoutVars>
          <dgm:bulletEnabled val="1"/>
        </dgm:presLayoutVars>
      </dgm:prSet>
      <dgm:spPr/>
    </dgm:pt>
    <dgm:pt modelId="{DEA9958A-6DD1-4E52-91F9-9CB2C32B494B}" type="pres">
      <dgm:prSet presAssocID="{7D3658E2-0368-4B95-9F62-65923EFB4BD9}" presName="comp2" presStyleCnt="0"/>
      <dgm:spPr/>
    </dgm:pt>
    <dgm:pt modelId="{630FA7C3-1A29-4D56-9D51-68D4FBE4A2F5}" type="pres">
      <dgm:prSet presAssocID="{7D3658E2-0368-4B95-9F62-65923EFB4BD9}" presName="circle2" presStyleLbl="node1" presStyleIdx="1" presStyleCnt="4"/>
      <dgm:spPr/>
    </dgm:pt>
    <dgm:pt modelId="{1E37445C-A803-4928-92C1-696BA01F1BF4}" type="pres">
      <dgm:prSet presAssocID="{7D3658E2-0368-4B95-9F62-65923EFB4BD9}" presName="c2text" presStyleLbl="node1" presStyleIdx="1" presStyleCnt="4">
        <dgm:presLayoutVars>
          <dgm:bulletEnabled val="1"/>
        </dgm:presLayoutVars>
      </dgm:prSet>
      <dgm:spPr/>
    </dgm:pt>
    <dgm:pt modelId="{C65FE40F-6457-4383-8AA4-641BDA3AA4FB}" type="pres">
      <dgm:prSet presAssocID="{7D3658E2-0368-4B95-9F62-65923EFB4BD9}" presName="comp3" presStyleCnt="0"/>
      <dgm:spPr/>
    </dgm:pt>
    <dgm:pt modelId="{EF328D68-A72F-4158-993E-BAA9417CD858}" type="pres">
      <dgm:prSet presAssocID="{7D3658E2-0368-4B95-9F62-65923EFB4BD9}" presName="circle3" presStyleLbl="node1" presStyleIdx="2" presStyleCnt="4"/>
      <dgm:spPr/>
    </dgm:pt>
    <dgm:pt modelId="{C8E85E0F-1408-4A55-ADFF-81C7A79EDBCC}" type="pres">
      <dgm:prSet presAssocID="{7D3658E2-0368-4B95-9F62-65923EFB4BD9}" presName="c3text" presStyleLbl="node1" presStyleIdx="2" presStyleCnt="4">
        <dgm:presLayoutVars>
          <dgm:bulletEnabled val="1"/>
        </dgm:presLayoutVars>
      </dgm:prSet>
      <dgm:spPr/>
    </dgm:pt>
    <dgm:pt modelId="{90D0F786-FFBC-47BE-97D3-FCB562768DD6}" type="pres">
      <dgm:prSet presAssocID="{7D3658E2-0368-4B95-9F62-65923EFB4BD9}" presName="comp4" presStyleCnt="0"/>
      <dgm:spPr/>
    </dgm:pt>
    <dgm:pt modelId="{A7A7A92A-3DF1-48A4-821D-77B18A1968C4}" type="pres">
      <dgm:prSet presAssocID="{7D3658E2-0368-4B95-9F62-65923EFB4BD9}" presName="circle4" presStyleLbl="node1" presStyleIdx="3" presStyleCnt="4"/>
      <dgm:spPr/>
    </dgm:pt>
    <dgm:pt modelId="{5C5E346E-3928-467A-9503-DE91D88209D0}" type="pres">
      <dgm:prSet presAssocID="{7D3658E2-0368-4B95-9F62-65923EFB4BD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899940F-D2C4-4B52-AC30-050A5AED5322}" type="presOf" srcId="{97557F73-9A56-4406-B74D-2880DA2F10E9}" destId="{EF328D68-A72F-4158-993E-BAA9417CD858}" srcOrd="0" destOrd="0" presId="urn:microsoft.com/office/officeart/2005/8/layout/venn2"/>
    <dgm:cxn modelId="{6E9C071B-38BF-41BC-9402-6F0352152724}" type="presOf" srcId="{45129A10-4D39-4638-94F6-60E4E43BFB74}" destId="{FEE0468D-EDCD-486A-B536-79B0A2A667C5}" srcOrd="0" destOrd="0" presId="urn:microsoft.com/office/officeart/2005/8/layout/venn2"/>
    <dgm:cxn modelId="{8B152B1C-BA34-4E0D-8738-3E6B4CC57619}" type="presOf" srcId="{760CBE79-FA8C-44A7-90A9-A8B9AD89F0C5}" destId="{1E37445C-A803-4928-92C1-696BA01F1BF4}" srcOrd="1" destOrd="0" presId="urn:microsoft.com/office/officeart/2005/8/layout/venn2"/>
    <dgm:cxn modelId="{F29B431C-CD90-4E67-9C97-7C3902FA6B3B}" srcId="{7D3658E2-0368-4B95-9F62-65923EFB4BD9}" destId="{B88C34A8-9ADB-4B6E-9F4D-52CF511324E0}" srcOrd="3" destOrd="0" parTransId="{BA14BD8A-8028-454B-B187-590BF8FAD65F}" sibTransId="{BC33EAC4-4A7C-4F38-B9CC-72A5B86E93CC}"/>
    <dgm:cxn modelId="{C00E8020-0673-4456-AD3F-5CF9B1C90D06}" srcId="{7D3658E2-0368-4B95-9F62-65923EFB4BD9}" destId="{760CBE79-FA8C-44A7-90A9-A8B9AD89F0C5}" srcOrd="1" destOrd="0" parTransId="{BF12DCC7-260D-4A8F-80AF-7CE7C1D72834}" sibTransId="{6FA97F39-1915-4875-A004-CEBA9AD2A561}"/>
    <dgm:cxn modelId="{DAC2B027-0F7D-494D-B075-79F80030A80D}" type="presOf" srcId="{760CBE79-FA8C-44A7-90A9-A8B9AD89F0C5}" destId="{630FA7C3-1A29-4D56-9D51-68D4FBE4A2F5}" srcOrd="0" destOrd="0" presId="urn:microsoft.com/office/officeart/2005/8/layout/venn2"/>
    <dgm:cxn modelId="{CDE09636-0DCA-4FDE-B774-C147E90C34B2}" type="presOf" srcId="{B88C34A8-9ADB-4B6E-9F4D-52CF511324E0}" destId="{A7A7A92A-3DF1-48A4-821D-77B18A1968C4}" srcOrd="0" destOrd="0" presId="urn:microsoft.com/office/officeart/2005/8/layout/venn2"/>
    <dgm:cxn modelId="{106C1F4E-F70D-471A-8D7F-99B4E3154084}" type="presOf" srcId="{7D3658E2-0368-4B95-9F62-65923EFB4BD9}" destId="{40DEB693-DC52-4A36-BB98-8E52CB6D01EF}" srcOrd="0" destOrd="0" presId="urn:microsoft.com/office/officeart/2005/8/layout/venn2"/>
    <dgm:cxn modelId="{E5005C55-660C-4424-854A-9AF1AE85B13A}" type="presOf" srcId="{45129A10-4D39-4638-94F6-60E4E43BFB74}" destId="{A25D32F2-B877-451F-9800-2AF3129FD521}" srcOrd="1" destOrd="0" presId="urn:microsoft.com/office/officeart/2005/8/layout/venn2"/>
    <dgm:cxn modelId="{20BC7FE6-1D81-402A-B8EB-9859EEB5FAF2}" srcId="{7D3658E2-0368-4B95-9F62-65923EFB4BD9}" destId="{97557F73-9A56-4406-B74D-2880DA2F10E9}" srcOrd="2" destOrd="0" parTransId="{4C1D3A48-FF73-43D6-AD72-5C81AAAAB1A6}" sibTransId="{79508367-F325-4077-BB1D-BDE348650721}"/>
    <dgm:cxn modelId="{B6D7CEEC-EB1A-4719-A20D-09E655964302}" type="presOf" srcId="{97557F73-9A56-4406-B74D-2880DA2F10E9}" destId="{C8E85E0F-1408-4A55-ADFF-81C7A79EDBCC}" srcOrd="1" destOrd="0" presId="urn:microsoft.com/office/officeart/2005/8/layout/venn2"/>
    <dgm:cxn modelId="{D42EFDEE-76EB-48DB-872B-D9D69474B2B8}" type="presOf" srcId="{B88C34A8-9ADB-4B6E-9F4D-52CF511324E0}" destId="{5C5E346E-3928-467A-9503-DE91D88209D0}" srcOrd="1" destOrd="0" presId="urn:microsoft.com/office/officeart/2005/8/layout/venn2"/>
    <dgm:cxn modelId="{46B26EF3-3534-47E8-BE4C-DFB3A32F2548}" srcId="{7D3658E2-0368-4B95-9F62-65923EFB4BD9}" destId="{45129A10-4D39-4638-94F6-60E4E43BFB74}" srcOrd="0" destOrd="0" parTransId="{EAC7000A-771A-443B-98D1-4A96ABB875B0}" sibTransId="{D17FFDC4-F1A6-4314-AF40-FDF934671B0E}"/>
    <dgm:cxn modelId="{53BC2B76-B919-45B5-B9F2-7C33AA793699}" type="presParOf" srcId="{40DEB693-DC52-4A36-BB98-8E52CB6D01EF}" destId="{039DF278-6046-4A95-B00E-E6AD903DDEE7}" srcOrd="0" destOrd="0" presId="urn:microsoft.com/office/officeart/2005/8/layout/venn2"/>
    <dgm:cxn modelId="{33D1D0A4-4337-488B-AD91-EE5FCB0E5183}" type="presParOf" srcId="{039DF278-6046-4A95-B00E-E6AD903DDEE7}" destId="{FEE0468D-EDCD-486A-B536-79B0A2A667C5}" srcOrd="0" destOrd="0" presId="urn:microsoft.com/office/officeart/2005/8/layout/venn2"/>
    <dgm:cxn modelId="{FB9DC2C6-2206-489E-BC1A-5B71079F8478}" type="presParOf" srcId="{039DF278-6046-4A95-B00E-E6AD903DDEE7}" destId="{A25D32F2-B877-451F-9800-2AF3129FD521}" srcOrd="1" destOrd="0" presId="urn:microsoft.com/office/officeart/2005/8/layout/venn2"/>
    <dgm:cxn modelId="{483E8A64-7E3C-4266-A312-9C66585C43DF}" type="presParOf" srcId="{40DEB693-DC52-4A36-BB98-8E52CB6D01EF}" destId="{DEA9958A-6DD1-4E52-91F9-9CB2C32B494B}" srcOrd="1" destOrd="0" presId="urn:microsoft.com/office/officeart/2005/8/layout/venn2"/>
    <dgm:cxn modelId="{CF5BD736-1DB3-4EA0-AD15-22CE01EEE421}" type="presParOf" srcId="{DEA9958A-6DD1-4E52-91F9-9CB2C32B494B}" destId="{630FA7C3-1A29-4D56-9D51-68D4FBE4A2F5}" srcOrd="0" destOrd="0" presId="urn:microsoft.com/office/officeart/2005/8/layout/venn2"/>
    <dgm:cxn modelId="{9D34DC7F-EBD9-42EE-B88E-38010EC827AB}" type="presParOf" srcId="{DEA9958A-6DD1-4E52-91F9-9CB2C32B494B}" destId="{1E37445C-A803-4928-92C1-696BA01F1BF4}" srcOrd="1" destOrd="0" presId="urn:microsoft.com/office/officeart/2005/8/layout/venn2"/>
    <dgm:cxn modelId="{193BDB9C-19B0-4892-9694-182F73074F62}" type="presParOf" srcId="{40DEB693-DC52-4A36-BB98-8E52CB6D01EF}" destId="{C65FE40F-6457-4383-8AA4-641BDA3AA4FB}" srcOrd="2" destOrd="0" presId="urn:microsoft.com/office/officeart/2005/8/layout/venn2"/>
    <dgm:cxn modelId="{9A7247C4-785B-4321-95F9-86B042CE1B0A}" type="presParOf" srcId="{C65FE40F-6457-4383-8AA4-641BDA3AA4FB}" destId="{EF328D68-A72F-4158-993E-BAA9417CD858}" srcOrd="0" destOrd="0" presId="urn:microsoft.com/office/officeart/2005/8/layout/venn2"/>
    <dgm:cxn modelId="{E22524B8-B08F-4C2F-BB1D-B6D4E2EC6707}" type="presParOf" srcId="{C65FE40F-6457-4383-8AA4-641BDA3AA4FB}" destId="{C8E85E0F-1408-4A55-ADFF-81C7A79EDBCC}" srcOrd="1" destOrd="0" presId="urn:microsoft.com/office/officeart/2005/8/layout/venn2"/>
    <dgm:cxn modelId="{4A52C30D-7F36-4347-9BF8-0982987568DC}" type="presParOf" srcId="{40DEB693-DC52-4A36-BB98-8E52CB6D01EF}" destId="{90D0F786-FFBC-47BE-97D3-FCB562768DD6}" srcOrd="3" destOrd="0" presId="urn:microsoft.com/office/officeart/2005/8/layout/venn2"/>
    <dgm:cxn modelId="{AB42063D-9F8E-49D7-9C2D-608146063355}" type="presParOf" srcId="{90D0F786-FFBC-47BE-97D3-FCB562768DD6}" destId="{A7A7A92A-3DF1-48A4-821D-77B18A1968C4}" srcOrd="0" destOrd="0" presId="urn:microsoft.com/office/officeart/2005/8/layout/venn2"/>
    <dgm:cxn modelId="{73A21C1D-CCC0-485B-9044-BAAC50881919}" type="presParOf" srcId="{90D0F786-FFBC-47BE-97D3-FCB562768DD6}" destId="{5C5E346E-3928-467A-9503-DE91D88209D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1D1D3-5EA3-4915-88D7-5A9F5A9F2B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7C938D-E77D-412D-9AB9-69FD3AB3F07E}">
      <dgm:prSet phldrT="[Text]"/>
      <dgm:spPr/>
      <dgm:t>
        <a:bodyPr/>
        <a:lstStyle/>
        <a:p>
          <a:r>
            <a:rPr lang="en-GB" noProof="0" dirty="0"/>
            <a:t>Chapter I: General Provisions</a:t>
          </a:r>
        </a:p>
      </dgm:t>
    </dgm:pt>
    <dgm:pt modelId="{14A63F3B-57AD-4308-9873-32021AF91EFD}" type="parTrans" cxnId="{57D3474A-E71C-40C4-97E3-40D8BB6F1200}">
      <dgm:prSet/>
      <dgm:spPr/>
      <dgm:t>
        <a:bodyPr/>
        <a:lstStyle/>
        <a:p>
          <a:endParaRPr lang="de-DE"/>
        </a:p>
      </dgm:t>
    </dgm:pt>
    <dgm:pt modelId="{9E813648-DD30-4933-9543-6751E4AB12E3}" type="sibTrans" cxnId="{57D3474A-E71C-40C4-97E3-40D8BB6F1200}">
      <dgm:prSet/>
      <dgm:spPr/>
      <dgm:t>
        <a:bodyPr/>
        <a:lstStyle/>
        <a:p>
          <a:endParaRPr lang="de-DE"/>
        </a:p>
      </dgm:t>
    </dgm:pt>
    <dgm:pt modelId="{6E3B56A0-35A4-45F8-B823-ABD6CEC496A6}">
      <dgm:prSet phldrT="[Text]"/>
      <dgm:spPr/>
      <dgm:t>
        <a:bodyPr/>
        <a:lstStyle/>
        <a:p>
          <a:r>
            <a:rPr lang="en-GB" noProof="0" dirty="0"/>
            <a:t>Chapter V: Final Provision </a:t>
          </a:r>
        </a:p>
      </dgm:t>
    </dgm:pt>
    <dgm:pt modelId="{83B2E159-E520-458C-BCDA-4E678ED19DB1}" type="parTrans" cxnId="{A81F9BE1-151B-4F70-B385-907BF9CC00D7}">
      <dgm:prSet/>
      <dgm:spPr/>
      <dgm:t>
        <a:bodyPr/>
        <a:lstStyle/>
        <a:p>
          <a:endParaRPr lang="de-DE"/>
        </a:p>
      </dgm:t>
    </dgm:pt>
    <dgm:pt modelId="{E41A5396-BBC0-4CF3-810F-DDDD7BE32E17}" type="sibTrans" cxnId="{A81F9BE1-151B-4F70-B385-907BF9CC00D7}">
      <dgm:prSet/>
      <dgm:spPr/>
      <dgm:t>
        <a:bodyPr/>
        <a:lstStyle/>
        <a:p>
          <a:endParaRPr lang="de-DE"/>
        </a:p>
      </dgm:t>
    </dgm:pt>
    <dgm:pt modelId="{A8A3B323-96FD-4854-B74C-F8BE8BAE58BD}">
      <dgm:prSet/>
      <dgm:spPr/>
      <dgm:t>
        <a:bodyPr/>
        <a:lstStyle/>
        <a:p>
          <a:r>
            <a:rPr lang="en-GB" noProof="0" dirty="0"/>
            <a:t>Chapter II: Liability of Providers of Intermediary Services</a:t>
          </a:r>
        </a:p>
      </dgm:t>
    </dgm:pt>
    <dgm:pt modelId="{39AC5811-4D29-4237-92AB-93B2BD18F682}" type="parTrans" cxnId="{6AB41D58-92C5-416D-ABFE-49DDC5C041EC}">
      <dgm:prSet/>
      <dgm:spPr/>
      <dgm:t>
        <a:bodyPr/>
        <a:lstStyle/>
        <a:p>
          <a:endParaRPr lang="de-DE"/>
        </a:p>
      </dgm:t>
    </dgm:pt>
    <dgm:pt modelId="{F616F087-A305-4A42-9044-6B3FC19231D8}" type="sibTrans" cxnId="{6AB41D58-92C5-416D-ABFE-49DDC5C041EC}">
      <dgm:prSet/>
      <dgm:spPr/>
      <dgm:t>
        <a:bodyPr/>
        <a:lstStyle/>
        <a:p>
          <a:endParaRPr lang="de-DE"/>
        </a:p>
      </dgm:t>
    </dgm:pt>
    <dgm:pt modelId="{CF184F2C-C13C-4565-9887-D4690A2B6C1D}">
      <dgm:prSet/>
      <dgm:spPr/>
      <dgm:t>
        <a:bodyPr/>
        <a:lstStyle/>
        <a:p>
          <a:r>
            <a:rPr lang="en-GB" noProof="0" dirty="0"/>
            <a:t>Chapter III: Due Diligence Obligations for a Transparent and Safe Online Environment</a:t>
          </a:r>
        </a:p>
      </dgm:t>
    </dgm:pt>
    <dgm:pt modelId="{4F5242FD-8D5E-4503-9661-70DBDF913426}" type="parTrans" cxnId="{4B0F5CC7-88E7-4744-AFD4-98DC40C50F5E}">
      <dgm:prSet/>
      <dgm:spPr/>
      <dgm:t>
        <a:bodyPr/>
        <a:lstStyle/>
        <a:p>
          <a:endParaRPr lang="de-DE"/>
        </a:p>
      </dgm:t>
    </dgm:pt>
    <dgm:pt modelId="{38ABD8DB-2A39-48B0-9AEF-2EFC5813B392}" type="sibTrans" cxnId="{4B0F5CC7-88E7-4744-AFD4-98DC40C50F5E}">
      <dgm:prSet/>
      <dgm:spPr/>
      <dgm:t>
        <a:bodyPr/>
        <a:lstStyle/>
        <a:p>
          <a:endParaRPr lang="de-DE"/>
        </a:p>
      </dgm:t>
    </dgm:pt>
    <dgm:pt modelId="{1724359A-B199-44F3-9D6D-BD3AFC62D212}">
      <dgm:prSet/>
      <dgm:spPr/>
      <dgm:t>
        <a:bodyPr/>
        <a:lstStyle/>
        <a:p>
          <a:r>
            <a:rPr lang="en-GB" noProof="0" dirty="0"/>
            <a:t>Chapter IV: Implementation, Cooperation, Penalties and Enforcement</a:t>
          </a:r>
        </a:p>
      </dgm:t>
    </dgm:pt>
    <dgm:pt modelId="{B87F134F-9C56-4FF8-A197-52E69887CFB0}" type="parTrans" cxnId="{0FB24515-6CA1-4704-B3E6-3DA37A0A05EB}">
      <dgm:prSet/>
      <dgm:spPr/>
      <dgm:t>
        <a:bodyPr/>
        <a:lstStyle/>
        <a:p>
          <a:endParaRPr lang="de-DE"/>
        </a:p>
      </dgm:t>
    </dgm:pt>
    <dgm:pt modelId="{6D036FFB-EC2E-4AD0-8BF6-AEA99EB2F1F1}" type="sibTrans" cxnId="{0FB24515-6CA1-4704-B3E6-3DA37A0A05EB}">
      <dgm:prSet/>
      <dgm:spPr/>
      <dgm:t>
        <a:bodyPr/>
        <a:lstStyle/>
        <a:p>
          <a:endParaRPr lang="de-DE"/>
        </a:p>
      </dgm:t>
    </dgm:pt>
    <dgm:pt modelId="{5216195D-B172-4FFF-A19C-68EEAD5C9266}" type="pres">
      <dgm:prSet presAssocID="{B091D1D3-5EA3-4915-88D7-5A9F5A9F2B91}" presName="linear" presStyleCnt="0">
        <dgm:presLayoutVars>
          <dgm:animLvl val="lvl"/>
          <dgm:resizeHandles val="exact"/>
        </dgm:presLayoutVars>
      </dgm:prSet>
      <dgm:spPr/>
    </dgm:pt>
    <dgm:pt modelId="{10E2E2EB-87B3-4AFE-A57C-CFDD9CF94593}" type="pres">
      <dgm:prSet presAssocID="{F07C938D-E77D-412D-9AB9-69FD3AB3F0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42239F-4FCF-4442-B1F6-37720105E156}" type="pres">
      <dgm:prSet presAssocID="{9E813648-DD30-4933-9543-6751E4AB12E3}" presName="spacer" presStyleCnt="0"/>
      <dgm:spPr/>
    </dgm:pt>
    <dgm:pt modelId="{334C3F56-9A7F-4F95-805D-2495E36ADCCA}" type="pres">
      <dgm:prSet presAssocID="{A8A3B323-96FD-4854-B74C-F8BE8BAE58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280024-704F-4107-A83F-BC5D67CDFA63}" type="pres">
      <dgm:prSet presAssocID="{F616F087-A305-4A42-9044-6B3FC19231D8}" presName="spacer" presStyleCnt="0"/>
      <dgm:spPr/>
    </dgm:pt>
    <dgm:pt modelId="{267C29F4-E428-4EB1-92D9-79F779289660}" type="pres">
      <dgm:prSet presAssocID="{CF184F2C-C13C-4565-9887-D4690A2B6C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C39E5C-3770-4D05-BADB-52BB886752DC}" type="pres">
      <dgm:prSet presAssocID="{38ABD8DB-2A39-48B0-9AEF-2EFC5813B392}" presName="spacer" presStyleCnt="0"/>
      <dgm:spPr/>
    </dgm:pt>
    <dgm:pt modelId="{1DB07708-F3F7-4978-8A79-06D3E3B4789C}" type="pres">
      <dgm:prSet presAssocID="{1724359A-B199-44F3-9D6D-BD3AFC62D2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C19061-F836-4064-BD0C-2CB8A4894213}" type="pres">
      <dgm:prSet presAssocID="{6D036FFB-EC2E-4AD0-8BF6-AEA99EB2F1F1}" presName="spacer" presStyleCnt="0"/>
      <dgm:spPr/>
    </dgm:pt>
    <dgm:pt modelId="{415D8728-9FD0-4214-97F9-30FC7FDCE926}" type="pres">
      <dgm:prSet presAssocID="{6E3B56A0-35A4-45F8-B823-ABD6CEC496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B24515-6CA1-4704-B3E6-3DA37A0A05EB}" srcId="{B091D1D3-5EA3-4915-88D7-5A9F5A9F2B91}" destId="{1724359A-B199-44F3-9D6D-BD3AFC62D212}" srcOrd="3" destOrd="0" parTransId="{B87F134F-9C56-4FF8-A197-52E69887CFB0}" sibTransId="{6D036FFB-EC2E-4AD0-8BF6-AEA99EB2F1F1}"/>
    <dgm:cxn modelId="{B9214922-E5D8-498B-A2BE-AEDBE77EE29B}" type="presOf" srcId="{1724359A-B199-44F3-9D6D-BD3AFC62D212}" destId="{1DB07708-F3F7-4978-8A79-06D3E3B4789C}" srcOrd="0" destOrd="0" presId="urn:microsoft.com/office/officeart/2005/8/layout/vList2"/>
    <dgm:cxn modelId="{EB7F2334-0B90-48FF-BE5F-33B4DF5588E7}" type="presOf" srcId="{6E3B56A0-35A4-45F8-B823-ABD6CEC496A6}" destId="{415D8728-9FD0-4214-97F9-30FC7FDCE926}" srcOrd="0" destOrd="0" presId="urn:microsoft.com/office/officeart/2005/8/layout/vList2"/>
    <dgm:cxn modelId="{57D3474A-E71C-40C4-97E3-40D8BB6F1200}" srcId="{B091D1D3-5EA3-4915-88D7-5A9F5A9F2B91}" destId="{F07C938D-E77D-412D-9AB9-69FD3AB3F07E}" srcOrd="0" destOrd="0" parTransId="{14A63F3B-57AD-4308-9873-32021AF91EFD}" sibTransId="{9E813648-DD30-4933-9543-6751E4AB12E3}"/>
    <dgm:cxn modelId="{EDB4C751-0555-4FCC-A320-E13390320E61}" type="presOf" srcId="{CF184F2C-C13C-4565-9887-D4690A2B6C1D}" destId="{267C29F4-E428-4EB1-92D9-79F779289660}" srcOrd="0" destOrd="0" presId="urn:microsoft.com/office/officeart/2005/8/layout/vList2"/>
    <dgm:cxn modelId="{6AB41D58-92C5-416D-ABFE-49DDC5C041EC}" srcId="{B091D1D3-5EA3-4915-88D7-5A9F5A9F2B91}" destId="{A8A3B323-96FD-4854-B74C-F8BE8BAE58BD}" srcOrd="1" destOrd="0" parTransId="{39AC5811-4D29-4237-92AB-93B2BD18F682}" sibTransId="{F616F087-A305-4A42-9044-6B3FC19231D8}"/>
    <dgm:cxn modelId="{20C6719E-D6DF-4EEC-AAE3-31862E919094}" type="presOf" srcId="{B091D1D3-5EA3-4915-88D7-5A9F5A9F2B91}" destId="{5216195D-B172-4FFF-A19C-68EEAD5C9266}" srcOrd="0" destOrd="0" presId="urn:microsoft.com/office/officeart/2005/8/layout/vList2"/>
    <dgm:cxn modelId="{FF686DA2-2BD8-4E3A-AFA6-E068E951D14B}" type="presOf" srcId="{A8A3B323-96FD-4854-B74C-F8BE8BAE58BD}" destId="{334C3F56-9A7F-4F95-805D-2495E36ADCCA}" srcOrd="0" destOrd="0" presId="urn:microsoft.com/office/officeart/2005/8/layout/vList2"/>
    <dgm:cxn modelId="{136E78B2-0CA8-4A2E-8BE0-FDCE4E5FCB79}" type="presOf" srcId="{F07C938D-E77D-412D-9AB9-69FD3AB3F07E}" destId="{10E2E2EB-87B3-4AFE-A57C-CFDD9CF94593}" srcOrd="0" destOrd="0" presId="urn:microsoft.com/office/officeart/2005/8/layout/vList2"/>
    <dgm:cxn modelId="{4B0F5CC7-88E7-4744-AFD4-98DC40C50F5E}" srcId="{B091D1D3-5EA3-4915-88D7-5A9F5A9F2B91}" destId="{CF184F2C-C13C-4565-9887-D4690A2B6C1D}" srcOrd="2" destOrd="0" parTransId="{4F5242FD-8D5E-4503-9661-70DBDF913426}" sibTransId="{38ABD8DB-2A39-48B0-9AEF-2EFC5813B392}"/>
    <dgm:cxn modelId="{A81F9BE1-151B-4F70-B385-907BF9CC00D7}" srcId="{B091D1D3-5EA3-4915-88D7-5A9F5A9F2B91}" destId="{6E3B56A0-35A4-45F8-B823-ABD6CEC496A6}" srcOrd="4" destOrd="0" parTransId="{83B2E159-E520-458C-BCDA-4E678ED19DB1}" sibTransId="{E41A5396-BBC0-4CF3-810F-DDDD7BE32E17}"/>
    <dgm:cxn modelId="{D4EB2550-3F29-46CC-8C08-3F1B308A280D}" type="presParOf" srcId="{5216195D-B172-4FFF-A19C-68EEAD5C9266}" destId="{10E2E2EB-87B3-4AFE-A57C-CFDD9CF94593}" srcOrd="0" destOrd="0" presId="urn:microsoft.com/office/officeart/2005/8/layout/vList2"/>
    <dgm:cxn modelId="{711010F0-B74B-4606-91FD-552FA1CAF4B8}" type="presParOf" srcId="{5216195D-B172-4FFF-A19C-68EEAD5C9266}" destId="{4642239F-4FCF-4442-B1F6-37720105E156}" srcOrd="1" destOrd="0" presId="urn:microsoft.com/office/officeart/2005/8/layout/vList2"/>
    <dgm:cxn modelId="{99DAF8EA-A512-4A69-A1A4-53ED3284D4D6}" type="presParOf" srcId="{5216195D-B172-4FFF-A19C-68EEAD5C9266}" destId="{334C3F56-9A7F-4F95-805D-2495E36ADCCA}" srcOrd="2" destOrd="0" presId="urn:microsoft.com/office/officeart/2005/8/layout/vList2"/>
    <dgm:cxn modelId="{C38E86BE-7070-495B-8C30-9703702B75F6}" type="presParOf" srcId="{5216195D-B172-4FFF-A19C-68EEAD5C9266}" destId="{18280024-704F-4107-A83F-BC5D67CDFA63}" srcOrd="3" destOrd="0" presId="urn:microsoft.com/office/officeart/2005/8/layout/vList2"/>
    <dgm:cxn modelId="{4BB67EB6-2885-4613-8316-103924A4B7BF}" type="presParOf" srcId="{5216195D-B172-4FFF-A19C-68EEAD5C9266}" destId="{267C29F4-E428-4EB1-92D9-79F779289660}" srcOrd="4" destOrd="0" presId="urn:microsoft.com/office/officeart/2005/8/layout/vList2"/>
    <dgm:cxn modelId="{DBA9D3B3-34C4-462A-89CB-121D6A5ACCF0}" type="presParOf" srcId="{5216195D-B172-4FFF-A19C-68EEAD5C9266}" destId="{70C39E5C-3770-4D05-BADB-52BB886752DC}" srcOrd="5" destOrd="0" presId="urn:microsoft.com/office/officeart/2005/8/layout/vList2"/>
    <dgm:cxn modelId="{2B8E13E4-6FB6-48B9-BAA1-3965E1697852}" type="presParOf" srcId="{5216195D-B172-4FFF-A19C-68EEAD5C9266}" destId="{1DB07708-F3F7-4978-8A79-06D3E3B4789C}" srcOrd="6" destOrd="0" presId="urn:microsoft.com/office/officeart/2005/8/layout/vList2"/>
    <dgm:cxn modelId="{8BF7BED3-2CEA-42AA-A0FB-8962C2FFB3D6}" type="presParOf" srcId="{5216195D-B172-4FFF-A19C-68EEAD5C9266}" destId="{13C19061-F836-4064-BD0C-2CB8A4894213}" srcOrd="7" destOrd="0" presId="urn:microsoft.com/office/officeart/2005/8/layout/vList2"/>
    <dgm:cxn modelId="{A2082CED-E88E-4B81-8C16-A301ACDF5DA4}" type="presParOf" srcId="{5216195D-B172-4FFF-A19C-68EEAD5C9266}" destId="{415D8728-9FD0-4214-97F9-30FC7FDCE9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1D1D3-5EA3-4915-88D7-5A9F5A9F2B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7C938D-E77D-412D-9AB9-69FD3AB3F07E}">
      <dgm:prSet phldrT="[Text]"/>
      <dgm:spPr/>
      <dgm:t>
        <a:bodyPr/>
        <a:lstStyle/>
        <a:p>
          <a:r>
            <a:rPr lang="en-GB" noProof="0" dirty="0"/>
            <a:t>Chapter I: General Provisions</a:t>
          </a:r>
        </a:p>
      </dgm:t>
    </dgm:pt>
    <dgm:pt modelId="{14A63F3B-57AD-4308-9873-32021AF91EFD}" type="parTrans" cxnId="{57D3474A-E71C-40C4-97E3-40D8BB6F1200}">
      <dgm:prSet/>
      <dgm:spPr/>
      <dgm:t>
        <a:bodyPr/>
        <a:lstStyle/>
        <a:p>
          <a:endParaRPr lang="de-DE"/>
        </a:p>
      </dgm:t>
    </dgm:pt>
    <dgm:pt modelId="{9E813648-DD30-4933-9543-6751E4AB12E3}" type="sibTrans" cxnId="{57D3474A-E71C-40C4-97E3-40D8BB6F1200}">
      <dgm:prSet/>
      <dgm:spPr/>
      <dgm:t>
        <a:bodyPr/>
        <a:lstStyle/>
        <a:p>
          <a:endParaRPr lang="de-DE"/>
        </a:p>
      </dgm:t>
    </dgm:pt>
    <dgm:pt modelId="{6E3B56A0-35A4-45F8-B823-ABD6CEC496A6}">
      <dgm:prSet phldrT="[Text]"/>
      <dgm:spPr/>
      <dgm:t>
        <a:bodyPr/>
        <a:lstStyle/>
        <a:p>
          <a:r>
            <a:rPr lang="en-GB" noProof="0" dirty="0"/>
            <a:t>Chapter V: Final Provision </a:t>
          </a:r>
        </a:p>
      </dgm:t>
    </dgm:pt>
    <dgm:pt modelId="{83B2E159-E520-458C-BCDA-4E678ED19DB1}" type="parTrans" cxnId="{A81F9BE1-151B-4F70-B385-907BF9CC00D7}">
      <dgm:prSet/>
      <dgm:spPr/>
      <dgm:t>
        <a:bodyPr/>
        <a:lstStyle/>
        <a:p>
          <a:endParaRPr lang="de-DE"/>
        </a:p>
      </dgm:t>
    </dgm:pt>
    <dgm:pt modelId="{E41A5396-BBC0-4CF3-810F-DDDD7BE32E17}" type="sibTrans" cxnId="{A81F9BE1-151B-4F70-B385-907BF9CC00D7}">
      <dgm:prSet/>
      <dgm:spPr/>
      <dgm:t>
        <a:bodyPr/>
        <a:lstStyle/>
        <a:p>
          <a:endParaRPr lang="de-DE"/>
        </a:p>
      </dgm:t>
    </dgm:pt>
    <dgm:pt modelId="{A8A3B323-96FD-4854-B74C-F8BE8BAE58BD}">
      <dgm:prSet/>
      <dgm:spPr>
        <a:solidFill>
          <a:schemeClr val="bg2"/>
        </a:solidFill>
      </dgm:spPr>
      <dgm:t>
        <a:bodyPr/>
        <a:lstStyle/>
        <a:p>
          <a:r>
            <a:rPr lang="en-GB" noProof="0" dirty="0"/>
            <a:t>Chapter II: Liability of Providers of Intermediary Services</a:t>
          </a:r>
        </a:p>
      </dgm:t>
    </dgm:pt>
    <dgm:pt modelId="{39AC5811-4D29-4237-92AB-93B2BD18F682}" type="parTrans" cxnId="{6AB41D58-92C5-416D-ABFE-49DDC5C041EC}">
      <dgm:prSet/>
      <dgm:spPr/>
      <dgm:t>
        <a:bodyPr/>
        <a:lstStyle/>
        <a:p>
          <a:endParaRPr lang="de-DE"/>
        </a:p>
      </dgm:t>
    </dgm:pt>
    <dgm:pt modelId="{F616F087-A305-4A42-9044-6B3FC19231D8}" type="sibTrans" cxnId="{6AB41D58-92C5-416D-ABFE-49DDC5C041EC}">
      <dgm:prSet/>
      <dgm:spPr/>
      <dgm:t>
        <a:bodyPr/>
        <a:lstStyle/>
        <a:p>
          <a:endParaRPr lang="de-DE"/>
        </a:p>
      </dgm:t>
    </dgm:pt>
    <dgm:pt modelId="{CF184F2C-C13C-4565-9887-D4690A2B6C1D}">
      <dgm:prSet/>
      <dgm:spPr/>
      <dgm:t>
        <a:bodyPr/>
        <a:lstStyle/>
        <a:p>
          <a:r>
            <a:rPr lang="en-GB" noProof="0" dirty="0"/>
            <a:t>Chapter III: Due Diligence Obligations for a Transparent and Safe Online Environment</a:t>
          </a:r>
        </a:p>
      </dgm:t>
    </dgm:pt>
    <dgm:pt modelId="{4F5242FD-8D5E-4503-9661-70DBDF913426}" type="parTrans" cxnId="{4B0F5CC7-88E7-4744-AFD4-98DC40C50F5E}">
      <dgm:prSet/>
      <dgm:spPr/>
      <dgm:t>
        <a:bodyPr/>
        <a:lstStyle/>
        <a:p>
          <a:endParaRPr lang="de-DE"/>
        </a:p>
      </dgm:t>
    </dgm:pt>
    <dgm:pt modelId="{38ABD8DB-2A39-48B0-9AEF-2EFC5813B392}" type="sibTrans" cxnId="{4B0F5CC7-88E7-4744-AFD4-98DC40C50F5E}">
      <dgm:prSet/>
      <dgm:spPr/>
      <dgm:t>
        <a:bodyPr/>
        <a:lstStyle/>
        <a:p>
          <a:endParaRPr lang="de-DE"/>
        </a:p>
      </dgm:t>
    </dgm:pt>
    <dgm:pt modelId="{1724359A-B199-44F3-9D6D-BD3AFC62D212}">
      <dgm:prSet/>
      <dgm:spPr/>
      <dgm:t>
        <a:bodyPr/>
        <a:lstStyle/>
        <a:p>
          <a:r>
            <a:rPr lang="en-GB" noProof="0" dirty="0"/>
            <a:t>Chapter IV: Implementation, Cooperation, Penalties and Enforcement</a:t>
          </a:r>
        </a:p>
      </dgm:t>
    </dgm:pt>
    <dgm:pt modelId="{B87F134F-9C56-4FF8-A197-52E69887CFB0}" type="parTrans" cxnId="{0FB24515-6CA1-4704-B3E6-3DA37A0A05EB}">
      <dgm:prSet/>
      <dgm:spPr/>
      <dgm:t>
        <a:bodyPr/>
        <a:lstStyle/>
        <a:p>
          <a:endParaRPr lang="de-DE"/>
        </a:p>
      </dgm:t>
    </dgm:pt>
    <dgm:pt modelId="{6D036FFB-EC2E-4AD0-8BF6-AEA99EB2F1F1}" type="sibTrans" cxnId="{0FB24515-6CA1-4704-B3E6-3DA37A0A05EB}">
      <dgm:prSet/>
      <dgm:spPr/>
      <dgm:t>
        <a:bodyPr/>
        <a:lstStyle/>
        <a:p>
          <a:endParaRPr lang="de-DE"/>
        </a:p>
      </dgm:t>
    </dgm:pt>
    <dgm:pt modelId="{5216195D-B172-4FFF-A19C-68EEAD5C9266}" type="pres">
      <dgm:prSet presAssocID="{B091D1D3-5EA3-4915-88D7-5A9F5A9F2B91}" presName="linear" presStyleCnt="0">
        <dgm:presLayoutVars>
          <dgm:animLvl val="lvl"/>
          <dgm:resizeHandles val="exact"/>
        </dgm:presLayoutVars>
      </dgm:prSet>
      <dgm:spPr/>
    </dgm:pt>
    <dgm:pt modelId="{10E2E2EB-87B3-4AFE-A57C-CFDD9CF94593}" type="pres">
      <dgm:prSet presAssocID="{F07C938D-E77D-412D-9AB9-69FD3AB3F0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280FB14-DC2E-49E3-8C40-BED598F5A317}" type="pres">
      <dgm:prSet presAssocID="{9E813648-DD30-4933-9543-6751E4AB12E3}" presName="spacer" presStyleCnt="0"/>
      <dgm:spPr/>
    </dgm:pt>
    <dgm:pt modelId="{334C3F56-9A7F-4F95-805D-2495E36ADCCA}" type="pres">
      <dgm:prSet presAssocID="{A8A3B323-96FD-4854-B74C-F8BE8BAE58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3E6A36-65D7-4614-A99E-8680192C1CA4}" type="pres">
      <dgm:prSet presAssocID="{F616F087-A305-4A42-9044-6B3FC19231D8}" presName="spacer" presStyleCnt="0"/>
      <dgm:spPr/>
    </dgm:pt>
    <dgm:pt modelId="{267C29F4-E428-4EB1-92D9-79F779289660}" type="pres">
      <dgm:prSet presAssocID="{CF184F2C-C13C-4565-9887-D4690A2B6C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437596-ADA7-46DD-887B-82E7A21B9656}" type="pres">
      <dgm:prSet presAssocID="{38ABD8DB-2A39-48B0-9AEF-2EFC5813B392}" presName="spacer" presStyleCnt="0"/>
      <dgm:spPr/>
    </dgm:pt>
    <dgm:pt modelId="{1DB07708-F3F7-4978-8A79-06D3E3B4789C}" type="pres">
      <dgm:prSet presAssocID="{1724359A-B199-44F3-9D6D-BD3AFC62D2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C19061-F836-4064-BD0C-2CB8A4894213}" type="pres">
      <dgm:prSet presAssocID="{6D036FFB-EC2E-4AD0-8BF6-AEA99EB2F1F1}" presName="spacer" presStyleCnt="0"/>
      <dgm:spPr/>
    </dgm:pt>
    <dgm:pt modelId="{415D8728-9FD0-4214-97F9-30FC7FDCE926}" type="pres">
      <dgm:prSet presAssocID="{6E3B56A0-35A4-45F8-B823-ABD6CEC496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B24515-6CA1-4704-B3E6-3DA37A0A05EB}" srcId="{B091D1D3-5EA3-4915-88D7-5A9F5A9F2B91}" destId="{1724359A-B199-44F3-9D6D-BD3AFC62D212}" srcOrd="3" destOrd="0" parTransId="{B87F134F-9C56-4FF8-A197-52E69887CFB0}" sibTransId="{6D036FFB-EC2E-4AD0-8BF6-AEA99EB2F1F1}"/>
    <dgm:cxn modelId="{B9214922-E5D8-498B-A2BE-AEDBE77EE29B}" type="presOf" srcId="{1724359A-B199-44F3-9D6D-BD3AFC62D212}" destId="{1DB07708-F3F7-4978-8A79-06D3E3B4789C}" srcOrd="0" destOrd="0" presId="urn:microsoft.com/office/officeart/2005/8/layout/vList2"/>
    <dgm:cxn modelId="{EB7F2334-0B90-48FF-BE5F-33B4DF5588E7}" type="presOf" srcId="{6E3B56A0-35A4-45F8-B823-ABD6CEC496A6}" destId="{415D8728-9FD0-4214-97F9-30FC7FDCE926}" srcOrd="0" destOrd="0" presId="urn:microsoft.com/office/officeart/2005/8/layout/vList2"/>
    <dgm:cxn modelId="{57D3474A-E71C-40C4-97E3-40D8BB6F1200}" srcId="{B091D1D3-5EA3-4915-88D7-5A9F5A9F2B91}" destId="{F07C938D-E77D-412D-9AB9-69FD3AB3F07E}" srcOrd="0" destOrd="0" parTransId="{14A63F3B-57AD-4308-9873-32021AF91EFD}" sibTransId="{9E813648-DD30-4933-9543-6751E4AB12E3}"/>
    <dgm:cxn modelId="{EDB4C751-0555-4FCC-A320-E13390320E61}" type="presOf" srcId="{CF184F2C-C13C-4565-9887-D4690A2B6C1D}" destId="{267C29F4-E428-4EB1-92D9-79F779289660}" srcOrd="0" destOrd="0" presId="urn:microsoft.com/office/officeart/2005/8/layout/vList2"/>
    <dgm:cxn modelId="{6AB41D58-92C5-416D-ABFE-49DDC5C041EC}" srcId="{B091D1D3-5EA3-4915-88D7-5A9F5A9F2B91}" destId="{A8A3B323-96FD-4854-B74C-F8BE8BAE58BD}" srcOrd="1" destOrd="0" parTransId="{39AC5811-4D29-4237-92AB-93B2BD18F682}" sibTransId="{F616F087-A305-4A42-9044-6B3FC19231D8}"/>
    <dgm:cxn modelId="{20C6719E-D6DF-4EEC-AAE3-31862E919094}" type="presOf" srcId="{B091D1D3-5EA3-4915-88D7-5A9F5A9F2B91}" destId="{5216195D-B172-4FFF-A19C-68EEAD5C9266}" srcOrd="0" destOrd="0" presId="urn:microsoft.com/office/officeart/2005/8/layout/vList2"/>
    <dgm:cxn modelId="{FF686DA2-2BD8-4E3A-AFA6-E068E951D14B}" type="presOf" srcId="{A8A3B323-96FD-4854-B74C-F8BE8BAE58BD}" destId="{334C3F56-9A7F-4F95-805D-2495E36ADCCA}" srcOrd="0" destOrd="0" presId="urn:microsoft.com/office/officeart/2005/8/layout/vList2"/>
    <dgm:cxn modelId="{136E78B2-0CA8-4A2E-8BE0-FDCE4E5FCB79}" type="presOf" srcId="{F07C938D-E77D-412D-9AB9-69FD3AB3F07E}" destId="{10E2E2EB-87B3-4AFE-A57C-CFDD9CF94593}" srcOrd="0" destOrd="0" presId="urn:microsoft.com/office/officeart/2005/8/layout/vList2"/>
    <dgm:cxn modelId="{4B0F5CC7-88E7-4744-AFD4-98DC40C50F5E}" srcId="{B091D1D3-5EA3-4915-88D7-5A9F5A9F2B91}" destId="{CF184F2C-C13C-4565-9887-D4690A2B6C1D}" srcOrd="2" destOrd="0" parTransId="{4F5242FD-8D5E-4503-9661-70DBDF913426}" sibTransId="{38ABD8DB-2A39-48B0-9AEF-2EFC5813B392}"/>
    <dgm:cxn modelId="{A81F9BE1-151B-4F70-B385-907BF9CC00D7}" srcId="{B091D1D3-5EA3-4915-88D7-5A9F5A9F2B91}" destId="{6E3B56A0-35A4-45F8-B823-ABD6CEC496A6}" srcOrd="4" destOrd="0" parTransId="{83B2E159-E520-458C-BCDA-4E678ED19DB1}" sibTransId="{E41A5396-BBC0-4CF3-810F-DDDD7BE32E17}"/>
    <dgm:cxn modelId="{D4EB2550-3F29-46CC-8C08-3F1B308A280D}" type="presParOf" srcId="{5216195D-B172-4FFF-A19C-68EEAD5C9266}" destId="{10E2E2EB-87B3-4AFE-A57C-CFDD9CF94593}" srcOrd="0" destOrd="0" presId="urn:microsoft.com/office/officeart/2005/8/layout/vList2"/>
    <dgm:cxn modelId="{735B2F07-2AA9-4A4D-B825-51388E1590EF}" type="presParOf" srcId="{5216195D-B172-4FFF-A19C-68EEAD5C9266}" destId="{E280FB14-DC2E-49E3-8C40-BED598F5A317}" srcOrd="1" destOrd="0" presId="urn:microsoft.com/office/officeart/2005/8/layout/vList2"/>
    <dgm:cxn modelId="{99DAF8EA-A512-4A69-A1A4-53ED3284D4D6}" type="presParOf" srcId="{5216195D-B172-4FFF-A19C-68EEAD5C9266}" destId="{334C3F56-9A7F-4F95-805D-2495E36ADCCA}" srcOrd="2" destOrd="0" presId="urn:microsoft.com/office/officeart/2005/8/layout/vList2"/>
    <dgm:cxn modelId="{A1C9BC7A-7246-4968-8DD0-C7F285B9B840}" type="presParOf" srcId="{5216195D-B172-4FFF-A19C-68EEAD5C9266}" destId="{A83E6A36-65D7-4614-A99E-8680192C1CA4}" srcOrd="3" destOrd="0" presId="urn:microsoft.com/office/officeart/2005/8/layout/vList2"/>
    <dgm:cxn modelId="{4BB67EB6-2885-4613-8316-103924A4B7BF}" type="presParOf" srcId="{5216195D-B172-4FFF-A19C-68EEAD5C9266}" destId="{267C29F4-E428-4EB1-92D9-79F779289660}" srcOrd="4" destOrd="0" presId="urn:microsoft.com/office/officeart/2005/8/layout/vList2"/>
    <dgm:cxn modelId="{3201189D-79D7-4470-A322-E743783994A7}" type="presParOf" srcId="{5216195D-B172-4FFF-A19C-68EEAD5C9266}" destId="{D1437596-ADA7-46DD-887B-82E7A21B9656}" srcOrd="5" destOrd="0" presId="urn:microsoft.com/office/officeart/2005/8/layout/vList2"/>
    <dgm:cxn modelId="{2B8E13E4-6FB6-48B9-BAA1-3965E1697852}" type="presParOf" srcId="{5216195D-B172-4FFF-A19C-68EEAD5C9266}" destId="{1DB07708-F3F7-4978-8A79-06D3E3B4789C}" srcOrd="6" destOrd="0" presId="urn:microsoft.com/office/officeart/2005/8/layout/vList2"/>
    <dgm:cxn modelId="{8BF7BED3-2CEA-42AA-A0FB-8962C2FFB3D6}" type="presParOf" srcId="{5216195D-B172-4FFF-A19C-68EEAD5C9266}" destId="{13C19061-F836-4064-BD0C-2CB8A4894213}" srcOrd="7" destOrd="0" presId="urn:microsoft.com/office/officeart/2005/8/layout/vList2"/>
    <dgm:cxn modelId="{A2082CED-E88E-4B81-8C16-A301ACDF5DA4}" type="presParOf" srcId="{5216195D-B172-4FFF-A19C-68EEAD5C9266}" destId="{415D8728-9FD0-4214-97F9-30FC7FDCE9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1D1D3-5EA3-4915-88D7-5A9F5A9F2B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7C938D-E77D-412D-9AB9-69FD3AB3F07E}">
      <dgm:prSet phldrT="[Text]"/>
      <dgm:spPr/>
      <dgm:t>
        <a:bodyPr/>
        <a:lstStyle/>
        <a:p>
          <a:r>
            <a:rPr lang="en-GB" noProof="0" dirty="0"/>
            <a:t>Chapter I: General Provisions</a:t>
          </a:r>
        </a:p>
      </dgm:t>
    </dgm:pt>
    <dgm:pt modelId="{14A63F3B-57AD-4308-9873-32021AF91EFD}" type="parTrans" cxnId="{57D3474A-E71C-40C4-97E3-40D8BB6F1200}">
      <dgm:prSet/>
      <dgm:spPr/>
      <dgm:t>
        <a:bodyPr/>
        <a:lstStyle/>
        <a:p>
          <a:endParaRPr lang="de-DE"/>
        </a:p>
      </dgm:t>
    </dgm:pt>
    <dgm:pt modelId="{9E813648-DD30-4933-9543-6751E4AB12E3}" type="sibTrans" cxnId="{57D3474A-E71C-40C4-97E3-40D8BB6F1200}">
      <dgm:prSet/>
      <dgm:spPr/>
      <dgm:t>
        <a:bodyPr/>
        <a:lstStyle/>
        <a:p>
          <a:endParaRPr lang="de-DE"/>
        </a:p>
      </dgm:t>
    </dgm:pt>
    <dgm:pt modelId="{6E3B56A0-35A4-45F8-B823-ABD6CEC496A6}">
      <dgm:prSet phldrT="[Text]"/>
      <dgm:spPr/>
      <dgm:t>
        <a:bodyPr/>
        <a:lstStyle/>
        <a:p>
          <a:r>
            <a:rPr lang="en-GB" noProof="0" dirty="0"/>
            <a:t>Chapter V: Final Provision </a:t>
          </a:r>
        </a:p>
      </dgm:t>
    </dgm:pt>
    <dgm:pt modelId="{83B2E159-E520-458C-BCDA-4E678ED19DB1}" type="parTrans" cxnId="{A81F9BE1-151B-4F70-B385-907BF9CC00D7}">
      <dgm:prSet/>
      <dgm:spPr/>
      <dgm:t>
        <a:bodyPr/>
        <a:lstStyle/>
        <a:p>
          <a:endParaRPr lang="de-DE"/>
        </a:p>
      </dgm:t>
    </dgm:pt>
    <dgm:pt modelId="{E41A5396-BBC0-4CF3-810F-DDDD7BE32E17}" type="sibTrans" cxnId="{A81F9BE1-151B-4F70-B385-907BF9CC00D7}">
      <dgm:prSet/>
      <dgm:spPr/>
      <dgm:t>
        <a:bodyPr/>
        <a:lstStyle/>
        <a:p>
          <a:endParaRPr lang="de-DE"/>
        </a:p>
      </dgm:t>
    </dgm:pt>
    <dgm:pt modelId="{A8A3B323-96FD-4854-B74C-F8BE8BAE58BD}">
      <dgm:prSet/>
      <dgm:spPr>
        <a:solidFill>
          <a:schemeClr val="accent1"/>
        </a:solidFill>
      </dgm:spPr>
      <dgm:t>
        <a:bodyPr/>
        <a:lstStyle/>
        <a:p>
          <a:r>
            <a:rPr lang="en-GB" noProof="0" dirty="0"/>
            <a:t>Chapter II: Liability of Providers of Intermediary Services</a:t>
          </a:r>
        </a:p>
      </dgm:t>
    </dgm:pt>
    <dgm:pt modelId="{39AC5811-4D29-4237-92AB-93B2BD18F682}" type="parTrans" cxnId="{6AB41D58-92C5-416D-ABFE-49DDC5C041EC}">
      <dgm:prSet/>
      <dgm:spPr/>
      <dgm:t>
        <a:bodyPr/>
        <a:lstStyle/>
        <a:p>
          <a:endParaRPr lang="de-DE"/>
        </a:p>
      </dgm:t>
    </dgm:pt>
    <dgm:pt modelId="{F616F087-A305-4A42-9044-6B3FC19231D8}" type="sibTrans" cxnId="{6AB41D58-92C5-416D-ABFE-49DDC5C041EC}">
      <dgm:prSet/>
      <dgm:spPr/>
      <dgm:t>
        <a:bodyPr/>
        <a:lstStyle/>
        <a:p>
          <a:endParaRPr lang="de-DE"/>
        </a:p>
      </dgm:t>
    </dgm:pt>
    <dgm:pt modelId="{CF184F2C-C13C-4565-9887-D4690A2B6C1D}">
      <dgm:prSet/>
      <dgm:spPr>
        <a:solidFill>
          <a:schemeClr val="bg2"/>
        </a:solidFill>
      </dgm:spPr>
      <dgm:t>
        <a:bodyPr/>
        <a:lstStyle/>
        <a:p>
          <a:r>
            <a:rPr lang="en-GB" noProof="0" dirty="0"/>
            <a:t>Chapter III: Due Diligence Obligations for a Transparent and Safe Online Environment</a:t>
          </a:r>
        </a:p>
      </dgm:t>
    </dgm:pt>
    <dgm:pt modelId="{4F5242FD-8D5E-4503-9661-70DBDF913426}" type="parTrans" cxnId="{4B0F5CC7-88E7-4744-AFD4-98DC40C50F5E}">
      <dgm:prSet/>
      <dgm:spPr/>
      <dgm:t>
        <a:bodyPr/>
        <a:lstStyle/>
        <a:p>
          <a:endParaRPr lang="de-DE"/>
        </a:p>
      </dgm:t>
    </dgm:pt>
    <dgm:pt modelId="{38ABD8DB-2A39-48B0-9AEF-2EFC5813B392}" type="sibTrans" cxnId="{4B0F5CC7-88E7-4744-AFD4-98DC40C50F5E}">
      <dgm:prSet/>
      <dgm:spPr/>
      <dgm:t>
        <a:bodyPr/>
        <a:lstStyle/>
        <a:p>
          <a:endParaRPr lang="de-DE"/>
        </a:p>
      </dgm:t>
    </dgm:pt>
    <dgm:pt modelId="{1724359A-B199-44F3-9D6D-BD3AFC62D212}">
      <dgm:prSet/>
      <dgm:spPr/>
      <dgm:t>
        <a:bodyPr/>
        <a:lstStyle/>
        <a:p>
          <a:r>
            <a:rPr lang="en-GB" noProof="0" dirty="0"/>
            <a:t>Chapter IV: Implementation, Cooperation, Penalties and Enforcement</a:t>
          </a:r>
        </a:p>
      </dgm:t>
    </dgm:pt>
    <dgm:pt modelId="{B87F134F-9C56-4FF8-A197-52E69887CFB0}" type="parTrans" cxnId="{0FB24515-6CA1-4704-B3E6-3DA37A0A05EB}">
      <dgm:prSet/>
      <dgm:spPr/>
      <dgm:t>
        <a:bodyPr/>
        <a:lstStyle/>
        <a:p>
          <a:endParaRPr lang="de-DE"/>
        </a:p>
      </dgm:t>
    </dgm:pt>
    <dgm:pt modelId="{6D036FFB-EC2E-4AD0-8BF6-AEA99EB2F1F1}" type="sibTrans" cxnId="{0FB24515-6CA1-4704-B3E6-3DA37A0A05EB}">
      <dgm:prSet/>
      <dgm:spPr/>
      <dgm:t>
        <a:bodyPr/>
        <a:lstStyle/>
        <a:p>
          <a:endParaRPr lang="de-DE"/>
        </a:p>
      </dgm:t>
    </dgm:pt>
    <dgm:pt modelId="{5216195D-B172-4FFF-A19C-68EEAD5C9266}" type="pres">
      <dgm:prSet presAssocID="{B091D1D3-5EA3-4915-88D7-5A9F5A9F2B91}" presName="linear" presStyleCnt="0">
        <dgm:presLayoutVars>
          <dgm:animLvl val="lvl"/>
          <dgm:resizeHandles val="exact"/>
        </dgm:presLayoutVars>
      </dgm:prSet>
      <dgm:spPr/>
    </dgm:pt>
    <dgm:pt modelId="{10E2E2EB-87B3-4AFE-A57C-CFDD9CF94593}" type="pres">
      <dgm:prSet presAssocID="{F07C938D-E77D-412D-9AB9-69FD3AB3F0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280FB14-DC2E-49E3-8C40-BED598F5A317}" type="pres">
      <dgm:prSet presAssocID="{9E813648-DD30-4933-9543-6751E4AB12E3}" presName="spacer" presStyleCnt="0"/>
      <dgm:spPr/>
    </dgm:pt>
    <dgm:pt modelId="{334C3F56-9A7F-4F95-805D-2495E36ADCCA}" type="pres">
      <dgm:prSet presAssocID="{A8A3B323-96FD-4854-B74C-F8BE8BAE58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3E6A36-65D7-4614-A99E-8680192C1CA4}" type="pres">
      <dgm:prSet presAssocID="{F616F087-A305-4A42-9044-6B3FC19231D8}" presName="spacer" presStyleCnt="0"/>
      <dgm:spPr/>
    </dgm:pt>
    <dgm:pt modelId="{267C29F4-E428-4EB1-92D9-79F779289660}" type="pres">
      <dgm:prSet presAssocID="{CF184F2C-C13C-4565-9887-D4690A2B6C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437596-ADA7-46DD-887B-82E7A21B9656}" type="pres">
      <dgm:prSet presAssocID="{38ABD8DB-2A39-48B0-9AEF-2EFC5813B392}" presName="spacer" presStyleCnt="0"/>
      <dgm:spPr/>
    </dgm:pt>
    <dgm:pt modelId="{1DB07708-F3F7-4978-8A79-06D3E3B4789C}" type="pres">
      <dgm:prSet presAssocID="{1724359A-B199-44F3-9D6D-BD3AFC62D2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C19061-F836-4064-BD0C-2CB8A4894213}" type="pres">
      <dgm:prSet presAssocID="{6D036FFB-EC2E-4AD0-8BF6-AEA99EB2F1F1}" presName="spacer" presStyleCnt="0"/>
      <dgm:spPr/>
    </dgm:pt>
    <dgm:pt modelId="{415D8728-9FD0-4214-97F9-30FC7FDCE926}" type="pres">
      <dgm:prSet presAssocID="{6E3B56A0-35A4-45F8-B823-ABD6CEC496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B24515-6CA1-4704-B3E6-3DA37A0A05EB}" srcId="{B091D1D3-5EA3-4915-88D7-5A9F5A9F2B91}" destId="{1724359A-B199-44F3-9D6D-BD3AFC62D212}" srcOrd="3" destOrd="0" parTransId="{B87F134F-9C56-4FF8-A197-52E69887CFB0}" sibTransId="{6D036FFB-EC2E-4AD0-8BF6-AEA99EB2F1F1}"/>
    <dgm:cxn modelId="{B9214922-E5D8-498B-A2BE-AEDBE77EE29B}" type="presOf" srcId="{1724359A-B199-44F3-9D6D-BD3AFC62D212}" destId="{1DB07708-F3F7-4978-8A79-06D3E3B4789C}" srcOrd="0" destOrd="0" presId="urn:microsoft.com/office/officeart/2005/8/layout/vList2"/>
    <dgm:cxn modelId="{EB7F2334-0B90-48FF-BE5F-33B4DF5588E7}" type="presOf" srcId="{6E3B56A0-35A4-45F8-B823-ABD6CEC496A6}" destId="{415D8728-9FD0-4214-97F9-30FC7FDCE926}" srcOrd="0" destOrd="0" presId="urn:microsoft.com/office/officeart/2005/8/layout/vList2"/>
    <dgm:cxn modelId="{57D3474A-E71C-40C4-97E3-40D8BB6F1200}" srcId="{B091D1D3-5EA3-4915-88D7-5A9F5A9F2B91}" destId="{F07C938D-E77D-412D-9AB9-69FD3AB3F07E}" srcOrd="0" destOrd="0" parTransId="{14A63F3B-57AD-4308-9873-32021AF91EFD}" sibTransId="{9E813648-DD30-4933-9543-6751E4AB12E3}"/>
    <dgm:cxn modelId="{EDB4C751-0555-4FCC-A320-E13390320E61}" type="presOf" srcId="{CF184F2C-C13C-4565-9887-D4690A2B6C1D}" destId="{267C29F4-E428-4EB1-92D9-79F779289660}" srcOrd="0" destOrd="0" presId="urn:microsoft.com/office/officeart/2005/8/layout/vList2"/>
    <dgm:cxn modelId="{6AB41D58-92C5-416D-ABFE-49DDC5C041EC}" srcId="{B091D1D3-5EA3-4915-88D7-5A9F5A9F2B91}" destId="{A8A3B323-96FD-4854-B74C-F8BE8BAE58BD}" srcOrd="1" destOrd="0" parTransId="{39AC5811-4D29-4237-92AB-93B2BD18F682}" sibTransId="{F616F087-A305-4A42-9044-6B3FC19231D8}"/>
    <dgm:cxn modelId="{20C6719E-D6DF-4EEC-AAE3-31862E919094}" type="presOf" srcId="{B091D1D3-5EA3-4915-88D7-5A9F5A9F2B91}" destId="{5216195D-B172-4FFF-A19C-68EEAD5C9266}" srcOrd="0" destOrd="0" presId="urn:microsoft.com/office/officeart/2005/8/layout/vList2"/>
    <dgm:cxn modelId="{FF686DA2-2BD8-4E3A-AFA6-E068E951D14B}" type="presOf" srcId="{A8A3B323-96FD-4854-B74C-F8BE8BAE58BD}" destId="{334C3F56-9A7F-4F95-805D-2495E36ADCCA}" srcOrd="0" destOrd="0" presId="urn:microsoft.com/office/officeart/2005/8/layout/vList2"/>
    <dgm:cxn modelId="{136E78B2-0CA8-4A2E-8BE0-FDCE4E5FCB79}" type="presOf" srcId="{F07C938D-E77D-412D-9AB9-69FD3AB3F07E}" destId="{10E2E2EB-87B3-4AFE-A57C-CFDD9CF94593}" srcOrd="0" destOrd="0" presId="urn:microsoft.com/office/officeart/2005/8/layout/vList2"/>
    <dgm:cxn modelId="{4B0F5CC7-88E7-4744-AFD4-98DC40C50F5E}" srcId="{B091D1D3-5EA3-4915-88D7-5A9F5A9F2B91}" destId="{CF184F2C-C13C-4565-9887-D4690A2B6C1D}" srcOrd="2" destOrd="0" parTransId="{4F5242FD-8D5E-4503-9661-70DBDF913426}" sibTransId="{38ABD8DB-2A39-48B0-9AEF-2EFC5813B392}"/>
    <dgm:cxn modelId="{A81F9BE1-151B-4F70-B385-907BF9CC00D7}" srcId="{B091D1D3-5EA3-4915-88D7-5A9F5A9F2B91}" destId="{6E3B56A0-35A4-45F8-B823-ABD6CEC496A6}" srcOrd="4" destOrd="0" parTransId="{83B2E159-E520-458C-BCDA-4E678ED19DB1}" sibTransId="{E41A5396-BBC0-4CF3-810F-DDDD7BE32E17}"/>
    <dgm:cxn modelId="{D4EB2550-3F29-46CC-8C08-3F1B308A280D}" type="presParOf" srcId="{5216195D-B172-4FFF-A19C-68EEAD5C9266}" destId="{10E2E2EB-87B3-4AFE-A57C-CFDD9CF94593}" srcOrd="0" destOrd="0" presId="urn:microsoft.com/office/officeart/2005/8/layout/vList2"/>
    <dgm:cxn modelId="{735B2F07-2AA9-4A4D-B825-51388E1590EF}" type="presParOf" srcId="{5216195D-B172-4FFF-A19C-68EEAD5C9266}" destId="{E280FB14-DC2E-49E3-8C40-BED598F5A317}" srcOrd="1" destOrd="0" presId="urn:microsoft.com/office/officeart/2005/8/layout/vList2"/>
    <dgm:cxn modelId="{99DAF8EA-A512-4A69-A1A4-53ED3284D4D6}" type="presParOf" srcId="{5216195D-B172-4FFF-A19C-68EEAD5C9266}" destId="{334C3F56-9A7F-4F95-805D-2495E36ADCCA}" srcOrd="2" destOrd="0" presId="urn:microsoft.com/office/officeart/2005/8/layout/vList2"/>
    <dgm:cxn modelId="{A1C9BC7A-7246-4968-8DD0-C7F285B9B840}" type="presParOf" srcId="{5216195D-B172-4FFF-A19C-68EEAD5C9266}" destId="{A83E6A36-65D7-4614-A99E-8680192C1CA4}" srcOrd="3" destOrd="0" presId="urn:microsoft.com/office/officeart/2005/8/layout/vList2"/>
    <dgm:cxn modelId="{4BB67EB6-2885-4613-8316-103924A4B7BF}" type="presParOf" srcId="{5216195D-B172-4FFF-A19C-68EEAD5C9266}" destId="{267C29F4-E428-4EB1-92D9-79F779289660}" srcOrd="4" destOrd="0" presId="urn:microsoft.com/office/officeart/2005/8/layout/vList2"/>
    <dgm:cxn modelId="{3201189D-79D7-4470-A322-E743783994A7}" type="presParOf" srcId="{5216195D-B172-4FFF-A19C-68EEAD5C9266}" destId="{D1437596-ADA7-46DD-887B-82E7A21B9656}" srcOrd="5" destOrd="0" presId="urn:microsoft.com/office/officeart/2005/8/layout/vList2"/>
    <dgm:cxn modelId="{2B8E13E4-6FB6-48B9-BAA1-3965E1697852}" type="presParOf" srcId="{5216195D-B172-4FFF-A19C-68EEAD5C9266}" destId="{1DB07708-F3F7-4978-8A79-06D3E3B4789C}" srcOrd="6" destOrd="0" presId="urn:microsoft.com/office/officeart/2005/8/layout/vList2"/>
    <dgm:cxn modelId="{8BF7BED3-2CEA-42AA-A0FB-8962C2FFB3D6}" type="presParOf" srcId="{5216195D-B172-4FFF-A19C-68EEAD5C9266}" destId="{13C19061-F836-4064-BD0C-2CB8A4894213}" srcOrd="7" destOrd="0" presId="urn:microsoft.com/office/officeart/2005/8/layout/vList2"/>
    <dgm:cxn modelId="{A2082CED-E88E-4B81-8C16-A301ACDF5DA4}" type="presParOf" srcId="{5216195D-B172-4FFF-A19C-68EEAD5C9266}" destId="{415D8728-9FD0-4214-97F9-30FC7FDCE9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91D1D3-5EA3-4915-88D7-5A9F5A9F2B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7C938D-E77D-412D-9AB9-69FD3AB3F07E}">
      <dgm:prSet phldrT="[Text]"/>
      <dgm:spPr/>
      <dgm:t>
        <a:bodyPr/>
        <a:lstStyle/>
        <a:p>
          <a:r>
            <a:rPr lang="en-GB" noProof="0" dirty="0"/>
            <a:t>Chapter I: General Provisions</a:t>
          </a:r>
        </a:p>
      </dgm:t>
    </dgm:pt>
    <dgm:pt modelId="{14A63F3B-57AD-4308-9873-32021AF91EFD}" type="parTrans" cxnId="{57D3474A-E71C-40C4-97E3-40D8BB6F1200}">
      <dgm:prSet/>
      <dgm:spPr/>
      <dgm:t>
        <a:bodyPr/>
        <a:lstStyle/>
        <a:p>
          <a:endParaRPr lang="de-DE"/>
        </a:p>
      </dgm:t>
    </dgm:pt>
    <dgm:pt modelId="{9E813648-DD30-4933-9543-6751E4AB12E3}" type="sibTrans" cxnId="{57D3474A-E71C-40C4-97E3-40D8BB6F1200}">
      <dgm:prSet/>
      <dgm:spPr/>
      <dgm:t>
        <a:bodyPr/>
        <a:lstStyle/>
        <a:p>
          <a:endParaRPr lang="de-DE"/>
        </a:p>
      </dgm:t>
    </dgm:pt>
    <dgm:pt modelId="{6E3B56A0-35A4-45F8-B823-ABD6CEC496A6}">
      <dgm:prSet phldrT="[Text]"/>
      <dgm:spPr/>
      <dgm:t>
        <a:bodyPr/>
        <a:lstStyle/>
        <a:p>
          <a:r>
            <a:rPr lang="en-GB" noProof="0" dirty="0"/>
            <a:t>Chapter V: Final Provision </a:t>
          </a:r>
        </a:p>
      </dgm:t>
    </dgm:pt>
    <dgm:pt modelId="{83B2E159-E520-458C-BCDA-4E678ED19DB1}" type="parTrans" cxnId="{A81F9BE1-151B-4F70-B385-907BF9CC00D7}">
      <dgm:prSet/>
      <dgm:spPr/>
      <dgm:t>
        <a:bodyPr/>
        <a:lstStyle/>
        <a:p>
          <a:endParaRPr lang="de-DE"/>
        </a:p>
      </dgm:t>
    </dgm:pt>
    <dgm:pt modelId="{E41A5396-BBC0-4CF3-810F-DDDD7BE32E17}" type="sibTrans" cxnId="{A81F9BE1-151B-4F70-B385-907BF9CC00D7}">
      <dgm:prSet/>
      <dgm:spPr/>
      <dgm:t>
        <a:bodyPr/>
        <a:lstStyle/>
        <a:p>
          <a:endParaRPr lang="de-DE"/>
        </a:p>
      </dgm:t>
    </dgm:pt>
    <dgm:pt modelId="{A8A3B323-96FD-4854-B74C-F8BE8BAE58BD}">
      <dgm:prSet/>
      <dgm:spPr>
        <a:solidFill>
          <a:schemeClr val="accent1"/>
        </a:solidFill>
      </dgm:spPr>
      <dgm:t>
        <a:bodyPr/>
        <a:lstStyle/>
        <a:p>
          <a:r>
            <a:rPr lang="en-GB" noProof="0" dirty="0"/>
            <a:t>Chapter II: Liability of Providers of Intermediary Services</a:t>
          </a:r>
        </a:p>
      </dgm:t>
    </dgm:pt>
    <dgm:pt modelId="{39AC5811-4D29-4237-92AB-93B2BD18F682}" type="parTrans" cxnId="{6AB41D58-92C5-416D-ABFE-49DDC5C041EC}">
      <dgm:prSet/>
      <dgm:spPr/>
      <dgm:t>
        <a:bodyPr/>
        <a:lstStyle/>
        <a:p>
          <a:endParaRPr lang="de-DE"/>
        </a:p>
      </dgm:t>
    </dgm:pt>
    <dgm:pt modelId="{F616F087-A305-4A42-9044-6B3FC19231D8}" type="sibTrans" cxnId="{6AB41D58-92C5-416D-ABFE-49DDC5C041EC}">
      <dgm:prSet/>
      <dgm:spPr/>
      <dgm:t>
        <a:bodyPr/>
        <a:lstStyle/>
        <a:p>
          <a:endParaRPr lang="de-DE"/>
        </a:p>
      </dgm:t>
    </dgm:pt>
    <dgm:pt modelId="{CF184F2C-C13C-4565-9887-D4690A2B6C1D}">
      <dgm:prSet/>
      <dgm:spPr>
        <a:solidFill>
          <a:schemeClr val="accent1"/>
        </a:solidFill>
      </dgm:spPr>
      <dgm:t>
        <a:bodyPr/>
        <a:lstStyle/>
        <a:p>
          <a:r>
            <a:rPr lang="en-GB" noProof="0" dirty="0"/>
            <a:t>Chapter III: Due Diligence Obligations for a Transparent and Safe Online Environment</a:t>
          </a:r>
        </a:p>
      </dgm:t>
    </dgm:pt>
    <dgm:pt modelId="{4F5242FD-8D5E-4503-9661-70DBDF913426}" type="parTrans" cxnId="{4B0F5CC7-88E7-4744-AFD4-98DC40C50F5E}">
      <dgm:prSet/>
      <dgm:spPr/>
      <dgm:t>
        <a:bodyPr/>
        <a:lstStyle/>
        <a:p>
          <a:endParaRPr lang="de-DE"/>
        </a:p>
      </dgm:t>
    </dgm:pt>
    <dgm:pt modelId="{38ABD8DB-2A39-48B0-9AEF-2EFC5813B392}" type="sibTrans" cxnId="{4B0F5CC7-88E7-4744-AFD4-98DC40C50F5E}">
      <dgm:prSet/>
      <dgm:spPr/>
      <dgm:t>
        <a:bodyPr/>
        <a:lstStyle/>
        <a:p>
          <a:endParaRPr lang="de-DE"/>
        </a:p>
      </dgm:t>
    </dgm:pt>
    <dgm:pt modelId="{1724359A-B199-44F3-9D6D-BD3AFC62D212}">
      <dgm:prSet/>
      <dgm:spPr>
        <a:solidFill>
          <a:schemeClr val="bg2"/>
        </a:solidFill>
      </dgm:spPr>
      <dgm:t>
        <a:bodyPr/>
        <a:lstStyle/>
        <a:p>
          <a:r>
            <a:rPr lang="en-GB" noProof="0" dirty="0"/>
            <a:t>Chapter IV: Implementation, Cooperation, Penalties and Enforcement</a:t>
          </a:r>
        </a:p>
      </dgm:t>
    </dgm:pt>
    <dgm:pt modelId="{B87F134F-9C56-4FF8-A197-52E69887CFB0}" type="parTrans" cxnId="{0FB24515-6CA1-4704-B3E6-3DA37A0A05EB}">
      <dgm:prSet/>
      <dgm:spPr/>
      <dgm:t>
        <a:bodyPr/>
        <a:lstStyle/>
        <a:p>
          <a:endParaRPr lang="de-DE"/>
        </a:p>
      </dgm:t>
    </dgm:pt>
    <dgm:pt modelId="{6D036FFB-EC2E-4AD0-8BF6-AEA99EB2F1F1}" type="sibTrans" cxnId="{0FB24515-6CA1-4704-B3E6-3DA37A0A05EB}">
      <dgm:prSet/>
      <dgm:spPr/>
      <dgm:t>
        <a:bodyPr/>
        <a:lstStyle/>
        <a:p>
          <a:endParaRPr lang="de-DE"/>
        </a:p>
      </dgm:t>
    </dgm:pt>
    <dgm:pt modelId="{5216195D-B172-4FFF-A19C-68EEAD5C9266}" type="pres">
      <dgm:prSet presAssocID="{B091D1D3-5EA3-4915-88D7-5A9F5A9F2B91}" presName="linear" presStyleCnt="0">
        <dgm:presLayoutVars>
          <dgm:animLvl val="lvl"/>
          <dgm:resizeHandles val="exact"/>
        </dgm:presLayoutVars>
      </dgm:prSet>
      <dgm:spPr/>
    </dgm:pt>
    <dgm:pt modelId="{10E2E2EB-87B3-4AFE-A57C-CFDD9CF94593}" type="pres">
      <dgm:prSet presAssocID="{F07C938D-E77D-412D-9AB9-69FD3AB3F0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280FB14-DC2E-49E3-8C40-BED598F5A317}" type="pres">
      <dgm:prSet presAssocID="{9E813648-DD30-4933-9543-6751E4AB12E3}" presName="spacer" presStyleCnt="0"/>
      <dgm:spPr/>
    </dgm:pt>
    <dgm:pt modelId="{334C3F56-9A7F-4F95-805D-2495E36ADCCA}" type="pres">
      <dgm:prSet presAssocID="{A8A3B323-96FD-4854-B74C-F8BE8BAE58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3E6A36-65D7-4614-A99E-8680192C1CA4}" type="pres">
      <dgm:prSet presAssocID="{F616F087-A305-4A42-9044-6B3FC19231D8}" presName="spacer" presStyleCnt="0"/>
      <dgm:spPr/>
    </dgm:pt>
    <dgm:pt modelId="{267C29F4-E428-4EB1-92D9-79F779289660}" type="pres">
      <dgm:prSet presAssocID="{CF184F2C-C13C-4565-9887-D4690A2B6C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437596-ADA7-46DD-887B-82E7A21B9656}" type="pres">
      <dgm:prSet presAssocID="{38ABD8DB-2A39-48B0-9AEF-2EFC5813B392}" presName="spacer" presStyleCnt="0"/>
      <dgm:spPr/>
    </dgm:pt>
    <dgm:pt modelId="{1DB07708-F3F7-4978-8A79-06D3E3B4789C}" type="pres">
      <dgm:prSet presAssocID="{1724359A-B199-44F3-9D6D-BD3AFC62D2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C19061-F836-4064-BD0C-2CB8A4894213}" type="pres">
      <dgm:prSet presAssocID="{6D036FFB-EC2E-4AD0-8BF6-AEA99EB2F1F1}" presName="spacer" presStyleCnt="0"/>
      <dgm:spPr/>
    </dgm:pt>
    <dgm:pt modelId="{415D8728-9FD0-4214-97F9-30FC7FDCE926}" type="pres">
      <dgm:prSet presAssocID="{6E3B56A0-35A4-45F8-B823-ABD6CEC496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B24515-6CA1-4704-B3E6-3DA37A0A05EB}" srcId="{B091D1D3-5EA3-4915-88D7-5A9F5A9F2B91}" destId="{1724359A-B199-44F3-9D6D-BD3AFC62D212}" srcOrd="3" destOrd="0" parTransId="{B87F134F-9C56-4FF8-A197-52E69887CFB0}" sibTransId="{6D036FFB-EC2E-4AD0-8BF6-AEA99EB2F1F1}"/>
    <dgm:cxn modelId="{B9214922-E5D8-498B-A2BE-AEDBE77EE29B}" type="presOf" srcId="{1724359A-B199-44F3-9D6D-BD3AFC62D212}" destId="{1DB07708-F3F7-4978-8A79-06D3E3B4789C}" srcOrd="0" destOrd="0" presId="urn:microsoft.com/office/officeart/2005/8/layout/vList2"/>
    <dgm:cxn modelId="{EB7F2334-0B90-48FF-BE5F-33B4DF5588E7}" type="presOf" srcId="{6E3B56A0-35A4-45F8-B823-ABD6CEC496A6}" destId="{415D8728-9FD0-4214-97F9-30FC7FDCE926}" srcOrd="0" destOrd="0" presId="urn:microsoft.com/office/officeart/2005/8/layout/vList2"/>
    <dgm:cxn modelId="{57D3474A-E71C-40C4-97E3-40D8BB6F1200}" srcId="{B091D1D3-5EA3-4915-88D7-5A9F5A9F2B91}" destId="{F07C938D-E77D-412D-9AB9-69FD3AB3F07E}" srcOrd="0" destOrd="0" parTransId="{14A63F3B-57AD-4308-9873-32021AF91EFD}" sibTransId="{9E813648-DD30-4933-9543-6751E4AB12E3}"/>
    <dgm:cxn modelId="{EDB4C751-0555-4FCC-A320-E13390320E61}" type="presOf" srcId="{CF184F2C-C13C-4565-9887-D4690A2B6C1D}" destId="{267C29F4-E428-4EB1-92D9-79F779289660}" srcOrd="0" destOrd="0" presId="urn:microsoft.com/office/officeart/2005/8/layout/vList2"/>
    <dgm:cxn modelId="{6AB41D58-92C5-416D-ABFE-49DDC5C041EC}" srcId="{B091D1D3-5EA3-4915-88D7-5A9F5A9F2B91}" destId="{A8A3B323-96FD-4854-B74C-F8BE8BAE58BD}" srcOrd="1" destOrd="0" parTransId="{39AC5811-4D29-4237-92AB-93B2BD18F682}" sibTransId="{F616F087-A305-4A42-9044-6B3FC19231D8}"/>
    <dgm:cxn modelId="{20C6719E-D6DF-4EEC-AAE3-31862E919094}" type="presOf" srcId="{B091D1D3-5EA3-4915-88D7-5A9F5A9F2B91}" destId="{5216195D-B172-4FFF-A19C-68EEAD5C9266}" srcOrd="0" destOrd="0" presId="urn:microsoft.com/office/officeart/2005/8/layout/vList2"/>
    <dgm:cxn modelId="{FF686DA2-2BD8-4E3A-AFA6-E068E951D14B}" type="presOf" srcId="{A8A3B323-96FD-4854-B74C-F8BE8BAE58BD}" destId="{334C3F56-9A7F-4F95-805D-2495E36ADCCA}" srcOrd="0" destOrd="0" presId="urn:microsoft.com/office/officeart/2005/8/layout/vList2"/>
    <dgm:cxn modelId="{136E78B2-0CA8-4A2E-8BE0-FDCE4E5FCB79}" type="presOf" srcId="{F07C938D-E77D-412D-9AB9-69FD3AB3F07E}" destId="{10E2E2EB-87B3-4AFE-A57C-CFDD9CF94593}" srcOrd="0" destOrd="0" presId="urn:microsoft.com/office/officeart/2005/8/layout/vList2"/>
    <dgm:cxn modelId="{4B0F5CC7-88E7-4744-AFD4-98DC40C50F5E}" srcId="{B091D1D3-5EA3-4915-88D7-5A9F5A9F2B91}" destId="{CF184F2C-C13C-4565-9887-D4690A2B6C1D}" srcOrd="2" destOrd="0" parTransId="{4F5242FD-8D5E-4503-9661-70DBDF913426}" sibTransId="{38ABD8DB-2A39-48B0-9AEF-2EFC5813B392}"/>
    <dgm:cxn modelId="{A81F9BE1-151B-4F70-B385-907BF9CC00D7}" srcId="{B091D1D3-5EA3-4915-88D7-5A9F5A9F2B91}" destId="{6E3B56A0-35A4-45F8-B823-ABD6CEC496A6}" srcOrd="4" destOrd="0" parTransId="{83B2E159-E520-458C-BCDA-4E678ED19DB1}" sibTransId="{E41A5396-BBC0-4CF3-810F-DDDD7BE32E17}"/>
    <dgm:cxn modelId="{D4EB2550-3F29-46CC-8C08-3F1B308A280D}" type="presParOf" srcId="{5216195D-B172-4FFF-A19C-68EEAD5C9266}" destId="{10E2E2EB-87B3-4AFE-A57C-CFDD9CF94593}" srcOrd="0" destOrd="0" presId="urn:microsoft.com/office/officeart/2005/8/layout/vList2"/>
    <dgm:cxn modelId="{735B2F07-2AA9-4A4D-B825-51388E1590EF}" type="presParOf" srcId="{5216195D-B172-4FFF-A19C-68EEAD5C9266}" destId="{E280FB14-DC2E-49E3-8C40-BED598F5A317}" srcOrd="1" destOrd="0" presId="urn:microsoft.com/office/officeart/2005/8/layout/vList2"/>
    <dgm:cxn modelId="{99DAF8EA-A512-4A69-A1A4-53ED3284D4D6}" type="presParOf" srcId="{5216195D-B172-4FFF-A19C-68EEAD5C9266}" destId="{334C3F56-9A7F-4F95-805D-2495E36ADCCA}" srcOrd="2" destOrd="0" presId="urn:microsoft.com/office/officeart/2005/8/layout/vList2"/>
    <dgm:cxn modelId="{A1C9BC7A-7246-4968-8DD0-C7F285B9B840}" type="presParOf" srcId="{5216195D-B172-4FFF-A19C-68EEAD5C9266}" destId="{A83E6A36-65D7-4614-A99E-8680192C1CA4}" srcOrd="3" destOrd="0" presId="urn:microsoft.com/office/officeart/2005/8/layout/vList2"/>
    <dgm:cxn modelId="{4BB67EB6-2885-4613-8316-103924A4B7BF}" type="presParOf" srcId="{5216195D-B172-4FFF-A19C-68EEAD5C9266}" destId="{267C29F4-E428-4EB1-92D9-79F779289660}" srcOrd="4" destOrd="0" presId="urn:microsoft.com/office/officeart/2005/8/layout/vList2"/>
    <dgm:cxn modelId="{3201189D-79D7-4470-A322-E743783994A7}" type="presParOf" srcId="{5216195D-B172-4FFF-A19C-68EEAD5C9266}" destId="{D1437596-ADA7-46DD-887B-82E7A21B9656}" srcOrd="5" destOrd="0" presId="urn:microsoft.com/office/officeart/2005/8/layout/vList2"/>
    <dgm:cxn modelId="{2B8E13E4-6FB6-48B9-BAA1-3965E1697852}" type="presParOf" srcId="{5216195D-B172-4FFF-A19C-68EEAD5C9266}" destId="{1DB07708-F3F7-4978-8A79-06D3E3B4789C}" srcOrd="6" destOrd="0" presId="urn:microsoft.com/office/officeart/2005/8/layout/vList2"/>
    <dgm:cxn modelId="{8BF7BED3-2CEA-42AA-A0FB-8962C2FFB3D6}" type="presParOf" srcId="{5216195D-B172-4FFF-A19C-68EEAD5C9266}" destId="{13C19061-F836-4064-BD0C-2CB8A4894213}" srcOrd="7" destOrd="0" presId="urn:microsoft.com/office/officeart/2005/8/layout/vList2"/>
    <dgm:cxn modelId="{A2082CED-E88E-4B81-8C16-A301ACDF5DA4}" type="presParOf" srcId="{5216195D-B172-4FFF-A19C-68EEAD5C9266}" destId="{415D8728-9FD0-4214-97F9-30FC7FDCE9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D3A3D8-A320-494B-B2E4-8A827B1FE0AE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6313246-76BB-47A6-95AA-107BFCA6F982}">
      <dgm:prSet phldrT="[Text]"/>
      <dgm:spPr/>
      <dgm:t>
        <a:bodyPr/>
        <a:lstStyle/>
        <a:p>
          <a:r>
            <a:rPr lang="en-GB" noProof="0" dirty="0"/>
            <a:t>European Commission</a:t>
          </a:r>
        </a:p>
      </dgm:t>
    </dgm:pt>
    <dgm:pt modelId="{E7FD5E8E-D468-41F7-AA61-4410C2A4C6D7}" type="parTrans" cxnId="{4DE794BB-47B4-4ECC-822B-AB73C44E9897}">
      <dgm:prSet/>
      <dgm:spPr/>
      <dgm:t>
        <a:bodyPr/>
        <a:lstStyle/>
        <a:p>
          <a:endParaRPr lang="de-DE"/>
        </a:p>
      </dgm:t>
    </dgm:pt>
    <dgm:pt modelId="{BB8A4661-64E4-4768-80D2-AF72A49DC580}" type="sibTrans" cxnId="{4DE794BB-47B4-4ECC-822B-AB73C44E9897}">
      <dgm:prSet/>
      <dgm:spPr/>
      <dgm:t>
        <a:bodyPr/>
        <a:lstStyle/>
        <a:p>
          <a:endParaRPr lang="de-DE"/>
        </a:p>
      </dgm:t>
    </dgm:pt>
    <dgm:pt modelId="{64EABEA4-F39F-4C2F-9739-E9083AD9225F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en-GB" b="1" noProof="0" dirty="0"/>
            <a:t>Exclusive</a:t>
          </a:r>
          <a:r>
            <a:rPr lang="en-GB" noProof="0" dirty="0"/>
            <a:t> powers to supervise and enforce </a:t>
          </a:r>
          <a:r>
            <a:rPr lang="en-GB" b="1" noProof="0" dirty="0"/>
            <a:t>special provisions </a:t>
          </a:r>
          <a:r>
            <a:rPr lang="en-GB" noProof="0" dirty="0"/>
            <a:t>against VLOPs and VLOSEs</a:t>
          </a:r>
        </a:p>
      </dgm:t>
    </dgm:pt>
    <dgm:pt modelId="{9983AFDB-BDD0-47BA-980F-9B59AAD1AA88}" type="parTrans" cxnId="{38B59D36-5636-461A-BF41-47C0B72EAC8B}">
      <dgm:prSet/>
      <dgm:spPr/>
      <dgm:t>
        <a:bodyPr/>
        <a:lstStyle/>
        <a:p>
          <a:endParaRPr lang="de-DE"/>
        </a:p>
      </dgm:t>
    </dgm:pt>
    <dgm:pt modelId="{867ED3E0-B18E-440C-9469-AA072338A5F5}" type="sibTrans" cxnId="{38B59D36-5636-461A-BF41-47C0B72EAC8B}">
      <dgm:prSet/>
      <dgm:spPr/>
      <dgm:t>
        <a:bodyPr/>
        <a:lstStyle/>
        <a:p>
          <a:endParaRPr lang="de-DE"/>
        </a:p>
      </dgm:t>
    </dgm:pt>
    <dgm:pt modelId="{0E95BBA2-1F6D-49DF-808F-E6B761F2F0D2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en-GB" noProof="0" dirty="0"/>
            <a:t>Powers to supervise and enforce </a:t>
          </a:r>
          <a:r>
            <a:rPr lang="en-GB" b="1" noProof="0" dirty="0"/>
            <a:t>any other provisions </a:t>
          </a:r>
          <a:r>
            <a:rPr lang="en-GB" noProof="0" dirty="0"/>
            <a:t>against VLOPs and VLOSEs</a:t>
          </a:r>
        </a:p>
      </dgm:t>
    </dgm:pt>
    <dgm:pt modelId="{59E04D71-36BC-489C-8E5B-695297BA87A3}" type="parTrans" cxnId="{ED86CD98-F17B-44A0-A15F-115B48926B4C}">
      <dgm:prSet/>
      <dgm:spPr/>
      <dgm:t>
        <a:bodyPr/>
        <a:lstStyle/>
        <a:p>
          <a:endParaRPr lang="de-DE"/>
        </a:p>
      </dgm:t>
    </dgm:pt>
    <dgm:pt modelId="{AAD1A96A-D17D-4BA9-A3A8-2DDD7A57A03F}" type="sibTrans" cxnId="{ED86CD98-F17B-44A0-A15F-115B48926B4C}">
      <dgm:prSet/>
      <dgm:spPr/>
      <dgm:t>
        <a:bodyPr/>
        <a:lstStyle/>
        <a:p>
          <a:endParaRPr lang="de-DE"/>
        </a:p>
      </dgm:t>
    </dgm:pt>
    <dgm:pt modelId="{E5801D13-110A-4B19-B311-42B3FB1D645B}">
      <dgm:prSet phldrT="[Text]"/>
      <dgm:spPr/>
      <dgm:t>
        <a:bodyPr/>
        <a:lstStyle/>
        <a:p>
          <a:r>
            <a:rPr lang="en-GB" noProof="0" dirty="0"/>
            <a:t>National Digital Services Coordinators (DSC)</a:t>
          </a:r>
        </a:p>
      </dgm:t>
    </dgm:pt>
    <dgm:pt modelId="{89ABE3C0-D6E6-42E4-B424-500205BB6AFD}" type="parTrans" cxnId="{18EEBA52-85A8-44CF-81FA-4F8D5A59ED58}">
      <dgm:prSet/>
      <dgm:spPr/>
      <dgm:t>
        <a:bodyPr/>
        <a:lstStyle/>
        <a:p>
          <a:endParaRPr lang="de-DE"/>
        </a:p>
      </dgm:t>
    </dgm:pt>
    <dgm:pt modelId="{A5684B34-545D-464A-B1B5-9E9697466F95}" type="sibTrans" cxnId="{18EEBA52-85A8-44CF-81FA-4F8D5A59ED58}">
      <dgm:prSet/>
      <dgm:spPr/>
      <dgm:t>
        <a:bodyPr/>
        <a:lstStyle/>
        <a:p>
          <a:endParaRPr lang="de-DE"/>
        </a:p>
      </dgm:t>
    </dgm:pt>
    <dgm:pt modelId="{290351A0-C5C2-47FF-A775-7AC3DCD4EDEC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en-GB" noProof="0" dirty="0"/>
            <a:t>MS shall designate one or more competent authorities to be responsible by 17 February 2024</a:t>
          </a:r>
        </a:p>
      </dgm:t>
    </dgm:pt>
    <dgm:pt modelId="{D8A9418D-76E0-4FDF-8DD6-367B1562695F}" type="parTrans" cxnId="{0D84B97B-B5D8-4D57-9F98-C7B305D52B29}">
      <dgm:prSet/>
      <dgm:spPr/>
      <dgm:t>
        <a:bodyPr/>
        <a:lstStyle/>
        <a:p>
          <a:endParaRPr lang="de-DE"/>
        </a:p>
      </dgm:t>
    </dgm:pt>
    <dgm:pt modelId="{E39F7EA0-0335-49D7-9814-F41404446224}" type="sibTrans" cxnId="{0D84B97B-B5D8-4D57-9F98-C7B305D52B29}">
      <dgm:prSet/>
      <dgm:spPr/>
      <dgm:t>
        <a:bodyPr/>
        <a:lstStyle/>
        <a:p>
          <a:endParaRPr lang="de-DE"/>
        </a:p>
      </dgm:t>
    </dgm:pt>
    <dgm:pt modelId="{5BEAA184-4FB0-4542-806A-1456D8E9629A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en-GB" noProof="0" dirty="0"/>
            <a:t>DSC shall act with complete independence</a:t>
          </a:r>
        </a:p>
      </dgm:t>
    </dgm:pt>
    <dgm:pt modelId="{7B0FE796-5EF3-4F56-B0A7-CE037CD02811}" type="parTrans" cxnId="{C8E4081C-42AE-4259-95DF-0DC41327D255}">
      <dgm:prSet/>
      <dgm:spPr/>
      <dgm:t>
        <a:bodyPr/>
        <a:lstStyle/>
        <a:p>
          <a:endParaRPr lang="de-DE"/>
        </a:p>
      </dgm:t>
    </dgm:pt>
    <dgm:pt modelId="{F835AF2E-C76D-4DAB-92F6-7885124F6264}" type="sibTrans" cxnId="{C8E4081C-42AE-4259-95DF-0DC41327D255}">
      <dgm:prSet/>
      <dgm:spPr/>
      <dgm:t>
        <a:bodyPr/>
        <a:lstStyle/>
        <a:p>
          <a:endParaRPr lang="de-DE"/>
        </a:p>
      </dgm:t>
    </dgm:pt>
    <dgm:pt modelId="{C8FBE0AF-F1FA-4501-A134-C9039BE48D13}">
      <dgm:prSet phldrT="[Text]"/>
      <dgm:spPr/>
      <dgm:t>
        <a:bodyPr/>
        <a:lstStyle/>
        <a:p>
          <a:pPr>
            <a:lnSpc>
              <a:spcPct val="90000"/>
            </a:lnSpc>
          </a:pPr>
          <a:endParaRPr lang="en-GB" noProof="0" dirty="0"/>
        </a:p>
      </dgm:t>
    </dgm:pt>
    <dgm:pt modelId="{D9BB4280-68CB-4CE8-98D1-B3909A86DC9A}" type="parTrans" cxnId="{8CFA05E7-C9F5-4AD2-B80D-91561471C437}">
      <dgm:prSet/>
      <dgm:spPr/>
      <dgm:t>
        <a:bodyPr/>
        <a:lstStyle/>
        <a:p>
          <a:endParaRPr lang="de-DE"/>
        </a:p>
      </dgm:t>
    </dgm:pt>
    <dgm:pt modelId="{C8D38D2C-718D-4040-A467-0EAB4A6FC178}" type="sibTrans" cxnId="{8CFA05E7-C9F5-4AD2-B80D-91561471C437}">
      <dgm:prSet/>
      <dgm:spPr/>
      <dgm:t>
        <a:bodyPr/>
        <a:lstStyle/>
        <a:p>
          <a:endParaRPr lang="de-DE"/>
        </a:p>
      </dgm:t>
    </dgm:pt>
    <dgm:pt modelId="{B0472984-6A26-469F-B52C-5986A9FFB056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en-GB" noProof="0" dirty="0"/>
            <a:t>MS in which </a:t>
          </a:r>
          <a:r>
            <a:rPr lang="en-GB" b="1" noProof="0" dirty="0"/>
            <a:t>main establishment </a:t>
          </a:r>
          <a:r>
            <a:rPr lang="en-GB" noProof="0" dirty="0"/>
            <a:t>of the provider is located shall have the exclusive powers</a:t>
          </a:r>
        </a:p>
      </dgm:t>
    </dgm:pt>
    <dgm:pt modelId="{FF5D8AF4-18FB-46C2-8A84-58595FC7462F}" type="parTrans" cxnId="{A1ABAE28-0B67-420F-BBD8-790A685F8FD2}">
      <dgm:prSet/>
      <dgm:spPr/>
      <dgm:t>
        <a:bodyPr/>
        <a:lstStyle/>
        <a:p>
          <a:endParaRPr lang="de-DE"/>
        </a:p>
      </dgm:t>
    </dgm:pt>
    <dgm:pt modelId="{F021C176-BAAE-4218-BFF3-64E9030780A1}" type="sibTrans" cxnId="{A1ABAE28-0B67-420F-BBD8-790A685F8FD2}">
      <dgm:prSet/>
      <dgm:spPr/>
      <dgm:t>
        <a:bodyPr/>
        <a:lstStyle/>
        <a:p>
          <a:endParaRPr lang="de-DE"/>
        </a:p>
      </dgm:t>
    </dgm:pt>
    <dgm:pt modelId="{9D1AF00D-92E2-429F-A803-BA2DEBE8F6F0}">
      <dgm:prSet phldrT="[Text]"/>
      <dgm:spPr/>
      <dgm:t>
        <a:bodyPr/>
        <a:lstStyle/>
        <a:p>
          <a:pPr>
            <a:lnSpc>
              <a:spcPts val="2400"/>
            </a:lnSpc>
          </a:pPr>
          <a:r>
            <a:rPr lang="en-GB" noProof="0" dirty="0"/>
            <a:t>For VLOPS only where the COM has not initiated proceedings</a:t>
          </a:r>
        </a:p>
      </dgm:t>
    </dgm:pt>
    <dgm:pt modelId="{D987F647-9F34-430B-ABFC-67247F05DF21}" type="parTrans" cxnId="{9AAADFB7-842D-4156-BF65-BE6C063160F5}">
      <dgm:prSet/>
      <dgm:spPr/>
      <dgm:t>
        <a:bodyPr/>
        <a:lstStyle/>
        <a:p>
          <a:endParaRPr lang="de-DE"/>
        </a:p>
      </dgm:t>
    </dgm:pt>
    <dgm:pt modelId="{4939BF55-45FF-45C1-93CC-CA5B75E48031}" type="sibTrans" cxnId="{9AAADFB7-842D-4156-BF65-BE6C063160F5}">
      <dgm:prSet/>
      <dgm:spPr/>
      <dgm:t>
        <a:bodyPr/>
        <a:lstStyle/>
        <a:p>
          <a:endParaRPr lang="de-DE"/>
        </a:p>
      </dgm:t>
    </dgm:pt>
    <dgm:pt modelId="{5E4B5F66-4C2A-4860-9B2D-CAF04613262E}" type="pres">
      <dgm:prSet presAssocID="{F0D3A3D8-A320-494B-B2E4-8A827B1FE0AE}" presName="Name0" presStyleCnt="0">
        <dgm:presLayoutVars>
          <dgm:dir/>
          <dgm:animLvl val="lvl"/>
          <dgm:resizeHandles val="exact"/>
        </dgm:presLayoutVars>
      </dgm:prSet>
      <dgm:spPr/>
    </dgm:pt>
    <dgm:pt modelId="{020BB292-3E14-43FA-9318-7C0FEFD99618}" type="pres">
      <dgm:prSet presAssocID="{26313246-76BB-47A6-95AA-107BFCA6F982}" presName="composite" presStyleCnt="0"/>
      <dgm:spPr/>
    </dgm:pt>
    <dgm:pt modelId="{3B3D6FD5-A8EA-4872-A181-793F0BE82651}" type="pres">
      <dgm:prSet presAssocID="{26313246-76BB-47A6-95AA-107BFCA6F98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E68A351-CFD5-489E-9407-343325152C8C}" type="pres">
      <dgm:prSet presAssocID="{26313246-76BB-47A6-95AA-107BFCA6F982}" presName="desTx" presStyleLbl="alignAccFollowNode1" presStyleIdx="0" presStyleCnt="2">
        <dgm:presLayoutVars>
          <dgm:bulletEnabled val="1"/>
        </dgm:presLayoutVars>
      </dgm:prSet>
      <dgm:spPr/>
    </dgm:pt>
    <dgm:pt modelId="{10817479-E9D9-46C9-A0DD-364ED3029D81}" type="pres">
      <dgm:prSet presAssocID="{BB8A4661-64E4-4768-80D2-AF72A49DC580}" presName="space" presStyleCnt="0"/>
      <dgm:spPr/>
    </dgm:pt>
    <dgm:pt modelId="{95B3D280-1BF6-4ABE-9633-9FCFD1FE0EA4}" type="pres">
      <dgm:prSet presAssocID="{E5801D13-110A-4B19-B311-42B3FB1D645B}" presName="composite" presStyleCnt="0"/>
      <dgm:spPr/>
    </dgm:pt>
    <dgm:pt modelId="{09E0664C-B646-45DB-9F2F-A417F8F124A9}" type="pres">
      <dgm:prSet presAssocID="{E5801D13-110A-4B19-B311-42B3FB1D645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1A81627-116B-4CAE-8BFF-40BDE05B85F3}" type="pres">
      <dgm:prSet presAssocID="{E5801D13-110A-4B19-B311-42B3FB1D645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2CB10B-B5A4-4DC2-9041-298EEA36502A}" type="presOf" srcId="{290351A0-C5C2-47FF-A775-7AC3DCD4EDEC}" destId="{21A81627-116B-4CAE-8BFF-40BDE05B85F3}" srcOrd="0" destOrd="2" presId="urn:microsoft.com/office/officeart/2005/8/layout/hList1"/>
    <dgm:cxn modelId="{4335BA0C-8CAA-4167-8DCB-48F9AB6E5F9C}" type="presOf" srcId="{5BEAA184-4FB0-4542-806A-1456D8E9629A}" destId="{21A81627-116B-4CAE-8BFF-40BDE05B85F3}" srcOrd="0" destOrd="3" presId="urn:microsoft.com/office/officeart/2005/8/layout/hList1"/>
    <dgm:cxn modelId="{8AFFFE10-D534-4BD5-8E36-7B3EEDAC3E12}" type="presOf" srcId="{C8FBE0AF-F1FA-4501-A134-C9039BE48D13}" destId="{21A81627-116B-4CAE-8BFF-40BDE05B85F3}" srcOrd="0" destOrd="4" presId="urn:microsoft.com/office/officeart/2005/8/layout/hList1"/>
    <dgm:cxn modelId="{C8E4081C-42AE-4259-95DF-0DC41327D255}" srcId="{E5801D13-110A-4B19-B311-42B3FB1D645B}" destId="{5BEAA184-4FB0-4542-806A-1456D8E9629A}" srcOrd="3" destOrd="0" parTransId="{7B0FE796-5EF3-4F56-B0A7-CE037CD02811}" sibTransId="{F835AF2E-C76D-4DAB-92F6-7885124F6264}"/>
    <dgm:cxn modelId="{A1ABAE28-0B67-420F-BBD8-790A685F8FD2}" srcId="{E5801D13-110A-4B19-B311-42B3FB1D645B}" destId="{B0472984-6A26-469F-B52C-5986A9FFB056}" srcOrd="0" destOrd="0" parTransId="{FF5D8AF4-18FB-46C2-8A84-58595FC7462F}" sibTransId="{F021C176-BAAE-4218-BFF3-64E9030780A1}"/>
    <dgm:cxn modelId="{B33A6329-E9CE-4FEC-9FB9-98BDD33A41D4}" type="presOf" srcId="{9D1AF00D-92E2-429F-A803-BA2DEBE8F6F0}" destId="{21A81627-116B-4CAE-8BFF-40BDE05B85F3}" srcOrd="0" destOrd="1" presId="urn:microsoft.com/office/officeart/2005/8/layout/hList1"/>
    <dgm:cxn modelId="{9F36222F-0E2E-44CF-ADD8-C604E9A05725}" type="presOf" srcId="{F0D3A3D8-A320-494B-B2E4-8A827B1FE0AE}" destId="{5E4B5F66-4C2A-4860-9B2D-CAF04613262E}" srcOrd="0" destOrd="0" presId="urn:microsoft.com/office/officeart/2005/8/layout/hList1"/>
    <dgm:cxn modelId="{38B59D36-5636-461A-BF41-47C0B72EAC8B}" srcId="{26313246-76BB-47A6-95AA-107BFCA6F982}" destId="{64EABEA4-F39F-4C2F-9739-E9083AD9225F}" srcOrd="0" destOrd="0" parTransId="{9983AFDB-BDD0-47BA-980F-9B59AAD1AA88}" sibTransId="{867ED3E0-B18E-440C-9469-AA072338A5F5}"/>
    <dgm:cxn modelId="{18EEBA52-85A8-44CF-81FA-4F8D5A59ED58}" srcId="{F0D3A3D8-A320-494B-B2E4-8A827B1FE0AE}" destId="{E5801D13-110A-4B19-B311-42B3FB1D645B}" srcOrd="1" destOrd="0" parTransId="{89ABE3C0-D6E6-42E4-B424-500205BB6AFD}" sibTransId="{A5684B34-545D-464A-B1B5-9E9697466F95}"/>
    <dgm:cxn modelId="{0D84B97B-B5D8-4D57-9F98-C7B305D52B29}" srcId="{E5801D13-110A-4B19-B311-42B3FB1D645B}" destId="{290351A0-C5C2-47FF-A775-7AC3DCD4EDEC}" srcOrd="2" destOrd="0" parTransId="{D8A9418D-76E0-4FDF-8DD6-367B1562695F}" sibTransId="{E39F7EA0-0335-49D7-9814-F41404446224}"/>
    <dgm:cxn modelId="{914C5182-6679-45A4-AC96-458135FCC1BE}" type="presOf" srcId="{26313246-76BB-47A6-95AA-107BFCA6F982}" destId="{3B3D6FD5-A8EA-4872-A181-793F0BE82651}" srcOrd="0" destOrd="0" presId="urn:microsoft.com/office/officeart/2005/8/layout/hList1"/>
    <dgm:cxn modelId="{ED86CD98-F17B-44A0-A15F-115B48926B4C}" srcId="{26313246-76BB-47A6-95AA-107BFCA6F982}" destId="{0E95BBA2-1F6D-49DF-808F-E6B761F2F0D2}" srcOrd="1" destOrd="0" parTransId="{59E04D71-36BC-489C-8E5B-695297BA87A3}" sibTransId="{AAD1A96A-D17D-4BA9-A3A8-2DDD7A57A03F}"/>
    <dgm:cxn modelId="{F5A9BAA4-1EB8-40B6-B96E-BAA707823553}" type="presOf" srcId="{B0472984-6A26-469F-B52C-5986A9FFB056}" destId="{21A81627-116B-4CAE-8BFF-40BDE05B85F3}" srcOrd="0" destOrd="0" presId="urn:microsoft.com/office/officeart/2005/8/layout/hList1"/>
    <dgm:cxn modelId="{9AAADFB7-842D-4156-BF65-BE6C063160F5}" srcId="{E5801D13-110A-4B19-B311-42B3FB1D645B}" destId="{9D1AF00D-92E2-429F-A803-BA2DEBE8F6F0}" srcOrd="1" destOrd="0" parTransId="{D987F647-9F34-430B-ABFC-67247F05DF21}" sibTransId="{4939BF55-45FF-45C1-93CC-CA5B75E48031}"/>
    <dgm:cxn modelId="{4DE794BB-47B4-4ECC-822B-AB73C44E9897}" srcId="{F0D3A3D8-A320-494B-B2E4-8A827B1FE0AE}" destId="{26313246-76BB-47A6-95AA-107BFCA6F982}" srcOrd="0" destOrd="0" parTransId="{E7FD5E8E-D468-41F7-AA61-4410C2A4C6D7}" sibTransId="{BB8A4661-64E4-4768-80D2-AF72A49DC580}"/>
    <dgm:cxn modelId="{8CFA05E7-C9F5-4AD2-B80D-91561471C437}" srcId="{E5801D13-110A-4B19-B311-42B3FB1D645B}" destId="{C8FBE0AF-F1FA-4501-A134-C9039BE48D13}" srcOrd="4" destOrd="0" parTransId="{D9BB4280-68CB-4CE8-98D1-B3909A86DC9A}" sibTransId="{C8D38D2C-718D-4040-A467-0EAB4A6FC178}"/>
    <dgm:cxn modelId="{9A8CD1E8-C463-437F-867E-0AF53365FD89}" type="presOf" srcId="{E5801D13-110A-4B19-B311-42B3FB1D645B}" destId="{09E0664C-B646-45DB-9F2F-A417F8F124A9}" srcOrd="0" destOrd="0" presId="urn:microsoft.com/office/officeart/2005/8/layout/hList1"/>
    <dgm:cxn modelId="{57A3D2EF-B337-42DE-AC91-8C6337719B84}" type="presOf" srcId="{64EABEA4-F39F-4C2F-9739-E9083AD9225F}" destId="{0E68A351-CFD5-489E-9407-343325152C8C}" srcOrd="0" destOrd="0" presId="urn:microsoft.com/office/officeart/2005/8/layout/hList1"/>
    <dgm:cxn modelId="{CC3C4EF3-D735-40D4-88D1-753F31212E57}" type="presOf" srcId="{0E95BBA2-1F6D-49DF-808F-E6B761F2F0D2}" destId="{0E68A351-CFD5-489E-9407-343325152C8C}" srcOrd="0" destOrd="1" presId="urn:microsoft.com/office/officeart/2005/8/layout/hList1"/>
    <dgm:cxn modelId="{47CEAAE9-7F07-4837-A342-6E1EE23DD293}" type="presParOf" srcId="{5E4B5F66-4C2A-4860-9B2D-CAF04613262E}" destId="{020BB292-3E14-43FA-9318-7C0FEFD99618}" srcOrd="0" destOrd="0" presId="urn:microsoft.com/office/officeart/2005/8/layout/hList1"/>
    <dgm:cxn modelId="{D509B8AA-B7BE-4EA0-BB2A-784748031385}" type="presParOf" srcId="{020BB292-3E14-43FA-9318-7C0FEFD99618}" destId="{3B3D6FD5-A8EA-4872-A181-793F0BE82651}" srcOrd="0" destOrd="0" presId="urn:microsoft.com/office/officeart/2005/8/layout/hList1"/>
    <dgm:cxn modelId="{6AE6A02C-FF36-4B95-8AF7-9CBDA3067D95}" type="presParOf" srcId="{020BB292-3E14-43FA-9318-7C0FEFD99618}" destId="{0E68A351-CFD5-489E-9407-343325152C8C}" srcOrd="1" destOrd="0" presId="urn:microsoft.com/office/officeart/2005/8/layout/hList1"/>
    <dgm:cxn modelId="{BBEE914E-EC17-4444-A612-8B1423643FC5}" type="presParOf" srcId="{5E4B5F66-4C2A-4860-9B2D-CAF04613262E}" destId="{10817479-E9D9-46C9-A0DD-364ED3029D81}" srcOrd="1" destOrd="0" presId="urn:microsoft.com/office/officeart/2005/8/layout/hList1"/>
    <dgm:cxn modelId="{C73E1CEC-4498-40CE-AF25-CADB63E9EC0A}" type="presParOf" srcId="{5E4B5F66-4C2A-4860-9B2D-CAF04613262E}" destId="{95B3D280-1BF6-4ABE-9633-9FCFD1FE0EA4}" srcOrd="2" destOrd="0" presId="urn:microsoft.com/office/officeart/2005/8/layout/hList1"/>
    <dgm:cxn modelId="{9884CDE1-F012-46D8-BC96-18C28A95101B}" type="presParOf" srcId="{95B3D280-1BF6-4ABE-9633-9FCFD1FE0EA4}" destId="{09E0664C-B646-45DB-9F2F-A417F8F124A9}" srcOrd="0" destOrd="0" presId="urn:microsoft.com/office/officeart/2005/8/layout/hList1"/>
    <dgm:cxn modelId="{32BFA0A7-0E72-4388-A3B7-435DBD38C4DB}" type="presParOf" srcId="{95B3D280-1BF6-4ABE-9633-9FCFD1FE0EA4}" destId="{21A81627-116B-4CAE-8BFF-40BDE05B85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0468D-EDCD-486A-B536-79B0A2A667C5}">
      <dsp:nvSpPr>
        <dsp:cNvPr id="0" name=""/>
        <dsp:cNvSpPr/>
      </dsp:nvSpPr>
      <dsp:spPr>
        <a:xfrm>
          <a:off x="733952" y="0"/>
          <a:ext cx="4976812" cy="497681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50" kern="1200" dirty="0"/>
            <a:t>All </a:t>
          </a:r>
          <a:r>
            <a:rPr lang="de-DE" sz="1550" kern="1200" dirty="0" err="1"/>
            <a:t>intermediary</a:t>
          </a:r>
          <a:r>
            <a:rPr lang="de-DE" sz="1550" kern="1200" dirty="0"/>
            <a:t> </a:t>
          </a:r>
          <a:r>
            <a:rPr lang="de-DE" sz="1550" kern="1200" dirty="0" err="1"/>
            <a:t>services</a:t>
          </a:r>
          <a:endParaRPr lang="de-DE" sz="1550" kern="1200" dirty="0"/>
        </a:p>
      </dsp:txBody>
      <dsp:txXfrm>
        <a:off x="2526600" y="248840"/>
        <a:ext cx="1391516" cy="746521"/>
      </dsp:txXfrm>
    </dsp:sp>
    <dsp:sp modelId="{630FA7C3-1A29-4D56-9D51-68D4FBE4A2F5}">
      <dsp:nvSpPr>
        <dsp:cNvPr id="0" name=""/>
        <dsp:cNvSpPr/>
      </dsp:nvSpPr>
      <dsp:spPr>
        <a:xfrm>
          <a:off x="1231633" y="995362"/>
          <a:ext cx="3981449" cy="3981449"/>
        </a:xfrm>
        <a:prstGeom prst="ellipse">
          <a:avLst/>
        </a:prstGeom>
        <a:solidFill>
          <a:schemeClr val="accent1">
            <a:shade val="80000"/>
            <a:hueOff val="207518"/>
            <a:satOff val="-20985"/>
            <a:lumOff val="12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Hosting </a:t>
          </a:r>
          <a:r>
            <a:rPr lang="de-DE" sz="1400" kern="1200" dirty="0" err="1"/>
            <a:t>services</a:t>
          </a:r>
          <a:r>
            <a:rPr lang="de-DE" sz="1400" kern="1200" dirty="0"/>
            <a:t>, </a:t>
          </a:r>
        </a:p>
      </dsp:txBody>
      <dsp:txXfrm>
        <a:off x="2526600" y="1234249"/>
        <a:ext cx="1391516" cy="716660"/>
      </dsp:txXfrm>
    </dsp:sp>
    <dsp:sp modelId="{EF328D68-A72F-4158-993E-BAA9417CD858}">
      <dsp:nvSpPr>
        <dsp:cNvPr id="0" name=""/>
        <dsp:cNvSpPr/>
      </dsp:nvSpPr>
      <dsp:spPr>
        <a:xfrm>
          <a:off x="1729314" y="1990724"/>
          <a:ext cx="2986087" cy="2986087"/>
        </a:xfrm>
        <a:prstGeom prst="ellipse">
          <a:avLst/>
        </a:prstGeom>
        <a:solidFill>
          <a:schemeClr val="accent1">
            <a:shade val="80000"/>
            <a:hueOff val="415035"/>
            <a:satOff val="-41970"/>
            <a:lumOff val="25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Online </a:t>
          </a:r>
          <a:r>
            <a:rPr lang="de-DE" sz="1400" kern="1200" dirty="0" err="1"/>
            <a:t>platforms</a:t>
          </a:r>
          <a:endParaRPr lang="de-DE" sz="1400" kern="1200" dirty="0"/>
        </a:p>
      </dsp:txBody>
      <dsp:txXfrm>
        <a:off x="2526600" y="2214681"/>
        <a:ext cx="1391516" cy="671869"/>
      </dsp:txXfrm>
    </dsp:sp>
    <dsp:sp modelId="{A7A7A92A-3DF1-48A4-821D-77B18A1968C4}">
      <dsp:nvSpPr>
        <dsp:cNvPr id="0" name=""/>
        <dsp:cNvSpPr/>
      </dsp:nvSpPr>
      <dsp:spPr>
        <a:xfrm>
          <a:off x="2226996" y="2986087"/>
          <a:ext cx="1990724" cy="1990724"/>
        </a:xfrm>
        <a:prstGeom prst="ellipse">
          <a:avLst/>
        </a:prstGeom>
        <a:solidFill>
          <a:schemeClr val="accent1">
            <a:shade val="80000"/>
            <a:hueOff val="622553"/>
            <a:satOff val="-62955"/>
            <a:lumOff val="37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Very large online </a:t>
          </a:r>
          <a:r>
            <a:rPr lang="de-DE" sz="1400" kern="1200" dirty="0" err="1"/>
            <a:t>platforms</a:t>
          </a:r>
          <a:r>
            <a:rPr lang="de-DE" sz="1400" kern="1200" dirty="0"/>
            <a:t> and </a:t>
          </a:r>
          <a:r>
            <a:rPr lang="de-DE" sz="1400" kern="1200" dirty="0" err="1"/>
            <a:t>search</a:t>
          </a:r>
          <a:r>
            <a:rPr lang="de-DE" sz="1400" kern="1200" dirty="0"/>
            <a:t> </a:t>
          </a:r>
          <a:r>
            <a:rPr lang="de-DE" sz="1400" kern="1200" dirty="0" err="1"/>
            <a:t>engines</a:t>
          </a:r>
          <a:endParaRPr lang="de-DE" sz="1400" kern="1200" dirty="0"/>
        </a:p>
      </dsp:txBody>
      <dsp:txXfrm>
        <a:off x="2518530" y="3483768"/>
        <a:ext cx="1407655" cy="995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E2EB-87B3-4AFE-A57C-CFDD9CF94593}">
      <dsp:nvSpPr>
        <dsp:cNvPr id="0" name=""/>
        <dsp:cNvSpPr/>
      </dsp:nvSpPr>
      <dsp:spPr>
        <a:xfrm>
          <a:off x="0" y="98640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I: General Provisions</a:t>
          </a:r>
        </a:p>
      </dsp:txBody>
      <dsp:txXfrm>
        <a:off x="39955" y="138595"/>
        <a:ext cx="7012878" cy="738578"/>
      </dsp:txXfrm>
    </dsp:sp>
    <dsp:sp modelId="{334C3F56-9A7F-4F95-805D-2495E36ADCCA}">
      <dsp:nvSpPr>
        <dsp:cNvPr id="0" name=""/>
        <dsp:cNvSpPr/>
      </dsp:nvSpPr>
      <dsp:spPr>
        <a:xfrm>
          <a:off x="0" y="977608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II: Liability of Providers of Intermediary Services</a:t>
          </a:r>
        </a:p>
      </dsp:txBody>
      <dsp:txXfrm>
        <a:off x="39955" y="1017563"/>
        <a:ext cx="7012878" cy="738578"/>
      </dsp:txXfrm>
    </dsp:sp>
    <dsp:sp modelId="{267C29F4-E428-4EB1-92D9-79F779289660}">
      <dsp:nvSpPr>
        <dsp:cNvPr id="0" name=""/>
        <dsp:cNvSpPr/>
      </dsp:nvSpPr>
      <dsp:spPr>
        <a:xfrm>
          <a:off x="0" y="1856576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III: Due Diligence Obligations for a Transparent and Safe Online Environment</a:t>
          </a:r>
        </a:p>
      </dsp:txBody>
      <dsp:txXfrm>
        <a:off x="39955" y="1896531"/>
        <a:ext cx="7012878" cy="738578"/>
      </dsp:txXfrm>
    </dsp:sp>
    <dsp:sp modelId="{1DB07708-F3F7-4978-8A79-06D3E3B4789C}">
      <dsp:nvSpPr>
        <dsp:cNvPr id="0" name=""/>
        <dsp:cNvSpPr/>
      </dsp:nvSpPr>
      <dsp:spPr>
        <a:xfrm>
          <a:off x="0" y="2735545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IV: Implementation, Cooperation, Penalties and Enforcement</a:t>
          </a:r>
        </a:p>
      </dsp:txBody>
      <dsp:txXfrm>
        <a:off x="39955" y="2775500"/>
        <a:ext cx="7012878" cy="738578"/>
      </dsp:txXfrm>
    </dsp:sp>
    <dsp:sp modelId="{415D8728-9FD0-4214-97F9-30FC7FDCE926}">
      <dsp:nvSpPr>
        <dsp:cNvPr id="0" name=""/>
        <dsp:cNvSpPr/>
      </dsp:nvSpPr>
      <dsp:spPr>
        <a:xfrm>
          <a:off x="0" y="3614513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V: Final Provision </a:t>
          </a:r>
        </a:p>
      </dsp:txBody>
      <dsp:txXfrm>
        <a:off x="39955" y="3654468"/>
        <a:ext cx="7012878" cy="738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E2EB-87B3-4AFE-A57C-CFDD9CF94593}">
      <dsp:nvSpPr>
        <dsp:cNvPr id="0" name=""/>
        <dsp:cNvSpPr/>
      </dsp:nvSpPr>
      <dsp:spPr>
        <a:xfrm>
          <a:off x="0" y="98640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I: General Provisions</a:t>
          </a:r>
        </a:p>
      </dsp:txBody>
      <dsp:txXfrm>
        <a:off x="39955" y="138595"/>
        <a:ext cx="7012878" cy="738578"/>
      </dsp:txXfrm>
    </dsp:sp>
    <dsp:sp modelId="{334C3F56-9A7F-4F95-805D-2495E36ADCCA}">
      <dsp:nvSpPr>
        <dsp:cNvPr id="0" name=""/>
        <dsp:cNvSpPr/>
      </dsp:nvSpPr>
      <dsp:spPr>
        <a:xfrm>
          <a:off x="0" y="977608"/>
          <a:ext cx="7092788" cy="81848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II: Liability of Providers of Intermediary Services</a:t>
          </a:r>
        </a:p>
      </dsp:txBody>
      <dsp:txXfrm>
        <a:off x="39955" y="1017563"/>
        <a:ext cx="7012878" cy="738578"/>
      </dsp:txXfrm>
    </dsp:sp>
    <dsp:sp modelId="{267C29F4-E428-4EB1-92D9-79F779289660}">
      <dsp:nvSpPr>
        <dsp:cNvPr id="0" name=""/>
        <dsp:cNvSpPr/>
      </dsp:nvSpPr>
      <dsp:spPr>
        <a:xfrm>
          <a:off x="0" y="1856576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III: Due Diligence Obligations for a Transparent and Safe Online Environment</a:t>
          </a:r>
        </a:p>
      </dsp:txBody>
      <dsp:txXfrm>
        <a:off x="39955" y="1896531"/>
        <a:ext cx="7012878" cy="738578"/>
      </dsp:txXfrm>
    </dsp:sp>
    <dsp:sp modelId="{1DB07708-F3F7-4978-8A79-06D3E3B4789C}">
      <dsp:nvSpPr>
        <dsp:cNvPr id="0" name=""/>
        <dsp:cNvSpPr/>
      </dsp:nvSpPr>
      <dsp:spPr>
        <a:xfrm>
          <a:off x="0" y="2735545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IV: Implementation, Cooperation, Penalties and Enforcement</a:t>
          </a:r>
        </a:p>
      </dsp:txBody>
      <dsp:txXfrm>
        <a:off x="39955" y="2775500"/>
        <a:ext cx="7012878" cy="738578"/>
      </dsp:txXfrm>
    </dsp:sp>
    <dsp:sp modelId="{415D8728-9FD0-4214-97F9-30FC7FDCE926}">
      <dsp:nvSpPr>
        <dsp:cNvPr id="0" name=""/>
        <dsp:cNvSpPr/>
      </dsp:nvSpPr>
      <dsp:spPr>
        <a:xfrm>
          <a:off x="0" y="3614513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V: Final Provision </a:t>
          </a:r>
        </a:p>
      </dsp:txBody>
      <dsp:txXfrm>
        <a:off x="39955" y="3654468"/>
        <a:ext cx="7012878" cy="738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E2EB-87B3-4AFE-A57C-CFDD9CF94593}">
      <dsp:nvSpPr>
        <dsp:cNvPr id="0" name=""/>
        <dsp:cNvSpPr/>
      </dsp:nvSpPr>
      <dsp:spPr>
        <a:xfrm>
          <a:off x="0" y="98640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I: General Provisions</a:t>
          </a:r>
        </a:p>
      </dsp:txBody>
      <dsp:txXfrm>
        <a:off x="39955" y="138595"/>
        <a:ext cx="7012878" cy="738578"/>
      </dsp:txXfrm>
    </dsp:sp>
    <dsp:sp modelId="{334C3F56-9A7F-4F95-805D-2495E36ADCCA}">
      <dsp:nvSpPr>
        <dsp:cNvPr id="0" name=""/>
        <dsp:cNvSpPr/>
      </dsp:nvSpPr>
      <dsp:spPr>
        <a:xfrm>
          <a:off x="0" y="977608"/>
          <a:ext cx="7092788" cy="818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II: Liability of Providers of Intermediary Services</a:t>
          </a:r>
        </a:p>
      </dsp:txBody>
      <dsp:txXfrm>
        <a:off x="39955" y="1017563"/>
        <a:ext cx="7012878" cy="738578"/>
      </dsp:txXfrm>
    </dsp:sp>
    <dsp:sp modelId="{267C29F4-E428-4EB1-92D9-79F779289660}">
      <dsp:nvSpPr>
        <dsp:cNvPr id="0" name=""/>
        <dsp:cNvSpPr/>
      </dsp:nvSpPr>
      <dsp:spPr>
        <a:xfrm>
          <a:off x="0" y="1856576"/>
          <a:ext cx="7092788" cy="81848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III: Due Diligence Obligations for a Transparent and Safe Online Environment</a:t>
          </a:r>
        </a:p>
      </dsp:txBody>
      <dsp:txXfrm>
        <a:off x="39955" y="1896531"/>
        <a:ext cx="7012878" cy="738578"/>
      </dsp:txXfrm>
    </dsp:sp>
    <dsp:sp modelId="{1DB07708-F3F7-4978-8A79-06D3E3B4789C}">
      <dsp:nvSpPr>
        <dsp:cNvPr id="0" name=""/>
        <dsp:cNvSpPr/>
      </dsp:nvSpPr>
      <dsp:spPr>
        <a:xfrm>
          <a:off x="0" y="2735545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IV: Implementation, Cooperation, Penalties and Enforcement</a:t>
          </a:r>
        </a:p>
      </dsp:txBody>
      <dsp:txXfrm>
        <a:off x="39955" y="2775500"/>
        <a:ext cx="7012878" cy="738578"/>
      </dsp:txXfrm>
    </dsp:sp>
    <dsp:sp modelId="{415D8728-9FD0-4214-97F9-30FC7FDCE926}">
      <dsp:nvSpPr>
        <dsp:cNvPr id="0" name=""/>
        <dsp:cNvSpPr/>
      </dsp:nvSpPr>
      <dsp:spPr>
        <a:xfrm>
          <a:off x="0" y="3614513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V: Final Provision </a:t>
          </a:r>
        </a:p>
      </dsp:txBody>
      <dsp:txXfrm>
        <a:off x="39955" y="3654468"/>
        <a:ext cx="7012878" cy="738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E2EB-87B3-4AFE-A57C-CFDD9CF94593}">
      <dsp:nvSpPr>
        <dsp:cNvPr id="0" name=""/>
        <dsp:cNvSpPr/>
      </dsp:nvSpPr>
      <dsp:spPr>
        <a:xfrm>
          <a:off x="0" y="98640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I: General Provisions</a:t>
          </a:r>
        </a:p>
      </dsp:txBody>
      <dsp:txXfrm>
        <a:off x="39955" y="138595"/>
        <a:ext cx="7012878" cy="738578"/>
      </dsp:txXfrm>
    </dsp:sp>
    <dsp:sp modelId="{334C3F56-9A7F-4F95-805D-2495E36ADCCA}">
      <dsp:nvSpPr>
        <dsp:cNvPr id="0" name=""/>
        <dsp:cNvSpPr/>
      </dsp:nvSpPr>
      <dsp:spPr>
        <a:xfrm>
          <a:off x="0" y="977608"/>
          <a:ext cx="7092788" cy="818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II: Liability of Providers of Intermediary Services</a:t>
          </a:r>
        </a:p>
      </dsp:txBody>
      <dsp:txXfrm>
        <a:off x="39955" y="1017563"/>
        <a:ext cx="7012878" cy="738578"/>
      </dsp:txXfrm>
    </dsp:sp>
    <dsp:sp modelId="{267C29F4-E428-4EB1-92D9-79F779289660}">
      <dsp:nvSpPr>
        <dsp:cNvPr id="0" name=""/>
        <dsp:cNvSpPr/>
      </dsp:nvSpPr>
      <dsp:spPr>
        <a:xfrm>
          <a:off x="0" y="1856576"/>
          <a:ext cx="7092788" cy="8184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III: Due Diligence Obligations for a Transparent and Safe Online Environment</a:t>
          </a:r>
        </a:p>
      </dsp:txBody>
      <dsp:txXfrm>
        <a:off x="39955" y="1896531"/>
        <a:ext cx="7012878" cy="738578"/>
      </dsp:txXfrm>
    </dsp:sp>
    <dsp:sp modelId="{1DB07708-F3F7-4978-8A79-06D3E3B4789C}">
      <dsp:nvSpPr>
        <dsp:cNvPr id="0" name=""/>
        <dsp:cNvSpPr/>
      </dsp:nvSpPr>
      <dsp:spPr>
        <a:xfrm>
          <a:off x="0" y="2735545"/>
          <a:ext cx="7092788" cy="81848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IV: Implementation, Cooperation, Penalties and Enforcement</a:t>
          </a:r>
        </a:p>
      </dsp:txBody>
      <dsp:txXfrm>
        <a:off x="39955" y="2775500"/>
        <a:ext cx="7012878" cy="738578"/>
      </dsp:txXfrm>
    </dsp:sp>
    <dsp:sp modelId="{415D8728-9FD0-4214-97F9-30FC7FDCE926}">
      <dsp:nvSpPr>
        <dsp:cNvPr id="0" name=""/>
        <dsp:cNvSpPr/>
      </dsp:nvSpPr>
      <dsp:spPr>
        <a:xfrm>
          <a:off x="0" y="3614513"/>
          <a:ext cx="7092788" cy="818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Chapter V: Final Provision </a:t>
          </a:r>
        </a:p>
      </dsp:txBody>
      <dsp:txXfrm>
        <a:off x="39955" y="3654468"/>
        <a:ext cx="7012878" cy="738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D6FD5-A8EA-4872-A181-793F0BE82651}">
      <dsp:nvSpPr>
        <dsp:cNvPr id="0" name=""/>
        <dsp:cNvSpPr/>
      </dsp:nvSpPr>
      <dsp:spPr>
        <a:xfrm>
          <a:off x="39" y="5320"/>
          <a:ext cx="3814413" cy="619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European Commission</a:t>
          </a:r>
        </a:p>
      </dsp:txBody>
      <dsp:txXfrm>
        <a:off x="39" y="5320"/>
        <a:ext cx="3814413" cy="619120"/>
      </dsp:txXfrm>
    </dsp:sp>
    <dsp:sp modelId="{0E68A351-CFD5-489E-9407-343325152C8C}">
      <dsp:nvSpPr>
        <dsp:cNvPr id="0" name=""/>
        <dsp:cNvSpPr/>
      </dsp:nvSpPr>
      <dsp:spPr>
        <a:xfrm>
          <a:off x="39" y="624440"/>
          <a:ext cx="3814413" cy="3674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1" kern="1200" noProof="0" dirty="0"/>
            <a:t>Exclusive</a:t>
          </a:r>
          <a:r>
            <a:rPr lang="en-GB" sz="1700" kern="1200" noProof="0" dirty="0"/>
            <a:t> powers to supervise and enforce </a:t>
          </a:r>
          <a:r>
            <a:rPr lang="en-GB" sz="1700" b="1" kern="1200" noProof="0" dirty="0"/>
            <a:t>special provisions </a:t>
          </a:r>
          <a:r>
            <a:rPr lang="en-GB" sz="1700" kern="1200" noProof="0" dirty="0"/>
            <a:t>against VLOPs and VLOSEs</a:t>
          </a:r>
        </a:p>
        <a:p>
          <a:pPr marL="171450" lvl="1" indent="-171450" algn="l" defTabSz="75565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Powers to supervise and enforce </a:t>
          </a:r>
          <a:r>
            <a:rPr lang="en-GB" sz="1700" b="1" kern="1200" noProof="0" dirty="0"/>
            <a:t>any other provisions </a:t>
          </a:r>
          <a:r>
            <a:rPr lang="en-GB" sz="1700" kern="1200" noProof="0" dirty="0"/>
            <a:t>against VLOPs and VLOSEs</a:t>
          </a:r>
        </a:p>
      </dsp:txBody>
      <dsp:txXfrm>
        <a:off x="39" y="624440"/>
        <a:ext cx="3814413" cy="3674868"/>
      </dsp:txXfrm>
    </dsp:sp>
    <dsp:sp modelId="{09E0664C-B646-45DB-9F2F-A417F8F124A9}">
      <dsp:nvSpPr>
        <dsp:cNvPr id="0" name=""/>
        <dsp:cNvSpPr/>
      </dsp:nvSpPr>
      <dsp:spPr>
        <a:xfrm>
          <a:off x="4348471" y="5320"/>
          <a:ext cx="3814413" cy="619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National Digital Services Coordinators (DSC)</a:t>
          </a:r>
        </a:p>
      </dsp:txBody>
      <dsp:txXfrm>
        <a:off x="4348471" y="5320"/>
        <a:ext cx="3814413" cy="619120"/>
      </dsp:txXfrm>
    </dsp:sp>
    <dsp:sp modelId="{21A81627-116B-4CAE-8BFF-40BDE05B85F3}">
      <dsp:nvSpPr>
        <dsp:cNvPr id="0" name=""/>
        <dsp:cNvSpPr/>
      </dsp:nvSpPr>
      <dsp:spPr>
        <a:xfrm>
          <a:off x="4348471" y="624440"/>
          <a:ext cx="3814413" cy="3674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MS in which </a:t>
          </a:r>
          <a:r>
            <a:rPr lang="en-GB" sz="1700" b="1" kern="1200" noProof="0" dirty="0"/>
            <a:t>main establishment </a:t>
          </a:r>
          <a:r>
            <a:rPr lang="en-GB" sz="1700" kern="1200" noProof="0" dirty="0"/>
            <a:t>of the provider is located shall have the exclusive powers</a:t>
          </a:r>
        </a:p>
        <a:p>
          <a:pPr marL="171450" lvl="1" indent="-171450" algn="l" defTabSz="75565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For VLOPS only where the COM has not initiated proceedings</a:t>
          </a:r>
        </a:p>
        <a:p>
          <a:pPr marL="171450" lvl="1" indent="-171450" algn="l" defTabSz="75565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MS shall designate one or more competent authorities to be responsible by 17 February 2024</a:t>
          </a:r>
        </a:p>
        <a:p>
          <a:pPr marL="171450" lvl="1" indent="-171450" algn="l" defTabSz="755650">
            <a:lnSpc>
              <a:spcPts val="2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noProof="0" dirty="0"/>
            <a:t>DSC shall act with complete independence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noProof="0" dirty="0"/>
        </a:p>
      </dsp:txBody>
      <dsp:txXfrm>
        <a:off x="4348471" y="624440"/>
        <a:ext cx="3814413" cy="367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0D003-A1F2-4BEB-9DE1-C5F3FD240E41}" type="datetimeFigureOut">
              <a:rPr lang="de-DE" smtClean="0"/>
              <a:pPr/>
              <a:t>19.03.2024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16A3-EA43-46F3-B18B-8BEC3EF6BD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73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10A6-5B08-4F74-A784-03824C7D23AA}" type="datetimeFigureOut">
              <a:rPr lang="de-DE" smtClean="0"/>
              <a:pPr/>
              <a:t>19.03.2024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615-691A-48DE-BF84-00B713FCA6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95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9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7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38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8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65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4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3zeilig auf Farbfläche">
    <p:bg>
      <p:bgPr>
        <a:solidFill>
          <a:srgbClr val="004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1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2852936"/>
            <a:ext cx="5112000" cy="140415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BundesSerif</a:t>
            </a:r>
            <a:r>
              <a:rPr lang="de-DE" dirty="0"/>
              <a:t> Office 33pt, Zeilenabstand 36pt, max. dreizeilig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4581128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(2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655999"/>
            <a:ext cx="5094888" cy="908905"/>
          </a:xfrm>
        </p:spPr>
        <p:txBody>
          <a:bodyPr>
            <a:noAutofit/>
          </a:bodyPr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</a:t>
            </a:r>
            <a:r>
              <a:rPr lang="de-DE" dirty="0" err="1"/>
              <a:t>Kapiteltrenner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89280" y="2933328"/>
            <a:ext cx="5094888" cy="2274763"/>
          </a:xfrm>
        </p:spPr>
        <p:txBody>
          <a:bodyPr/>
          <a:lstStyle>
            <a:lvl1pPr marL="432000" indent="0">
              <a:tabLst>
                <a:tab pos="432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Unterposition 1</a:t>
            </a:r>
            <a:br>
              <a:rPr lang="de-DE" dirty="0"/>
            </a:br>
            <a:r>
              <a:rPr lang="de-DE" dirty="0"/>
              <a:t>Unterposition 2</a:t>
            </a:r>
            <a:br>
              <a:rPr lang="de-DE" dirty="0"/>
            </a:br>
            <a:r>
              <a:rPr lang="de-DE" dirty="0"/>
              <a:t>Unterposition 3</a:t>
            </a:r>
            <a:br>
              <a:rPr lang="de-DE" dirty="0"/>
            </a:br>
            <a:r>
              <a:rPr lang="de-DE" dirty="0"/>
              <a:t>Die Hintergrundfläche darf in den </a:t>
            </a:r>
            <a:br>
              <a:rPr lang="de-DE" dirty="0"/>
            </a:br>
            <a:r>
              <a:rPr lang="de-DE" dirty="0"/>
              <a:t>CD-Farben  der Bundesregierung </a:t>
            </a:r>
            <a:br>
              <a:rPr lang="de-DE" dirty="0"/>
            </a:br>
            <a:r>
              <a:rPr lang="de-DE" dirty="0"/>
              <a:t>umgefärbt werden. </a:t>
            </a:r>
          </a:p>
        </p:txBody>
      </p:sp>
    </p:spTree>
    <p:extLst>
      <p:ext uri="{BB962C8B-B14F-4D97-AF65-F5344CB8AC3E}">
        <p14:creationId xmlns:p14="http://schemas.microsoft.com/office/powerpoint/2010/main" val="227034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(3zeilig)">
    <p:bg>
      <p:bgPr>
        <a:solidFill>
          <a:srgbClr val="004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B7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655999"/>
            <a:ext cx="5094888" cy="1434863"/>
          </a:xfrm>
        </p:spPr>
        <p:txBody>
          <a:bodyPr>
            <a:noAutofit/>
          </a:bodyPr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</a:t>
            </a:r>
            <a:r>
              <a:rPr lang="de-DE" dirty="0" err="1"/>
              <a:t>Kapiteltrenner</a:t>
            </a:r>
            <a:br>
              <a:rPr lang="de-DE" dirty="0"/>
            </a:br>
            <a:r>
              <a:rPr lang="de-DE" dirty="0"/>
              <a:t>zweizeilig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89280" y="3459287"/>
            <a:ext cx="5094888" cy="2274763"/>
          </a:xfrm>
        </p:spPr>
        <p:txBody>
          <a:bodyPr/>
          <a:lstStyle>
            <a:lvl1pPr marL="432000" indent="0">
              <a:tabLst>
                <a:tab pos="432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Unterposition 1</a:t>
            </a:r>
            <a:br>
              <a:rPr lang="de-DE" dirty="0"/>
            </a:br>
            <a:r>
              <a:rPr lang="de-DE" dirty="0"/>
              <a:t>Unterposition 2</a:t>
            </a:r>
            <a:br>
              <a:rPr lang="de-DE" dirty="0"/>
            </a:br>
            <a:r>
              <a:rPr lang="de-DE" dirty="0"/>
              <a:t>Unterposition 3</a:t>
            </a:r>
            <a:br>
              <a:rPr lang="de-DE" dirty="0"/>
            </a:br>
            <a:r>
              <a:rPr lang="de-DE" dirty="0"/>
              <a:t>Die Hintergrundfläche darf in den </a:t>
            </a:r>
            <a:br>
              <a:rPr lang="de-DE" dirty="0"/>
            </a:br>
            <a:r>
              <a:rPr lang="de-DE" dirty="0"/>
              <a:t>CD-Farben  der Bundesregierung </a:t>
            </a:r>
            <a:br>
              <a:rPr lang="de-DE" dirty="0"/>
            </a:br>
            <a:r>
              <a:rPr lang="de-DE" dirty="0"/>
              <a:t>umgefärbt werden. </a:t>
            </a:r>
          </a:p>
        </p:txBody>
      </p:sp>
    </p:spTree>
    <p:extLst>
      <p:ext uri="{BB962C8B-B14F-4D97-AF65-F5344CB8AC3E}">
        <p14:creationId xmlns:p14="http://schemas.microsoft.com/office/powerpoint/2010/main" val="397074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sverzeichnis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n-NO" dirty="0"/>
              <a:t>Inhalt Kapitel hinzufügen</a:t>
            </a:r>
            <a:br>
              <a:rPr lang="nn-NO" dirty="0"/>
            </a:br>
            <a:r>
              <a:rPr lang="nn-NO" dirty="0"/>
              <a:t>BundesSerif Office Regular 30 pt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96504" y="1665288"/>
            <a:ext cx="8179184" cy="4067968"/>
          </a:xfrm>
        </p:spPr>
        <p:txBody>
          <a:bodyPr/>
          <a:lstStyle>
            <a:lvl1pPr rtl="0" eaLnBrk="1" fontAlgn="t" latinLnBrk="0" hangingPunct="1">
              <a:defRPr lang="de-DE" sz="1800" b="0" i="0" u="none" strike="noStrike" baseline="0" smtClean="0">
                <a:effectLst/>
              </a:defRPr>
            </a:lvl1pPr>
            <a:lvl3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1950" algn="l"/>
              </a:tabLst>
              <a:defRPr baseline="0"/>
            </a:lvl3pPr>
          </a:lstStyle>
          <a:p>
            <a:pPr marL="0" marR="0" lvl="2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1950" algn="l"/>
              </a:tabLst>
              <a:defRPr/>
            </a:pPr>
            <a:r>
              <a:rPr lang="de-DE" dirty="0"/>
              <a:t>1.	</a:t>
            </a:r>
            <a:r>
              <a:rPr lang="de-DE" dirty="0" err="1"/>
              <a:t>Kapiteltrenner</a:t>
            </a:r>
            <a:r>
              <a:rPr lang="de-DE" dirty="0"/>
              <a:t>-Thema A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2.	Thema B</a:t>
            </a:r>
            <a:br>
              <a:rPr lang="de-DE" dirty="0"/>
            </a:br>
            <a:r>
              <a:rPr lang="de-DE" dirty="0"/>
              <a:t>3.	Thema C</a:t>
            </a:r>
            <a:br>
              <a:rPr lang="de-DE" dirty="0"/>
            </a:br>
            <a:r>
              <a:rPr lang="de-DE" dirty="0"/>
              <a:t>4.	Thema D</a:t>
            </a:r>
            <a:br>
              <a:rPr lang="de-DE" dirty="0"/>
            </a:br>
            <a:r>
              <a:rPr lang="de-DE" dirty="0"/>
              <a:t>5.	Thema E</a:t>
            </a:r>
            <a:br>
              <a:rPr lang="de-DE" dirty="0"/>
            </a:br>
            <a:r>
              <a:rPr lang="de-DE" dirty="0"/>
              <a:t>6. 	Thema F</a:t>
            </a:r>
            <a:br>
              <a:rPr lang="de-DE" dirty="0"/>
            </a:br>
            <a:r>
              <a:rPr lang="de-DE" dirty="0"/>
              <a:t>7.	Thema G</a:t>
            </a:r>
          </a:p>
          <a:p>
            <a:pPr lvl="2"/>
            <a:r>
              <a:rPr lang="de-DE" dirty="0"/>
              <a:t>	</a:t>
            </a:r>
          </a:p>
          <a:p>
            <a:pPr lvl="2"/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Kapitel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0538" y="1644650"/>
            <a:ext cx="8162925" cy="4089400"/>
          </a:xfrm>
        </p:spPr>
        <p:txBody>
          <a:bodyPr/>
          <a:lstStyle>
            <a:lvl3pPr>
              <a:buAutoNum type="arabicPeriod"/>
              <a:defRPr/>
            </a:lvl3pPr>
            <a:lvl4pPr>
              <a:lnSpc>
                <a:spcPts val="2400"/>
              </a:lnSpc>
              <a:buAutoNum type="alphaLcParenR"/>
              <a:defRPr/>
            </a:lvl4pPr>
            <a:lvl5pPr>
              <a:lnSpc>
                <a:spcPts val="2400"/>
              </a:lnSpc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5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90538" y="1644650"/>
            <a:ext cx="5364000" cy="40894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84888" y="1644650"/>
            <a:ext cx="2568575" cy="40894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oßes Bi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1644650"/>
            <a:ext cx="5854538" cy="40894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84888" y="1644650"/>
            <a:ext cx="2568575" cy="40894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276600" y="1644650"/>
            <a:ext cx="5364000" cy="40894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9" y="1644650"/>
            <a:ext cx="2568574" cy="4089400"/>
          </a:xfrm>
        </p:spPr>
        <p:txBody>
          <a:bodyPr/>
          <a:lstStyle>
            <a:lvl1pPr marL="0" indent="0">
              <a:defRPr baseline="0"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oßes Bi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276600" y="1644650"/>
            <a:ext cx="5867400" cy="40894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9" y="1644650"/>
            <a:ext cx="2568574" cy="40894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 schmal mit Bildunt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084888" y="1644650"/>
            <a:ext cx="2568575" cy="3798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1644650"/>
            <a:ext cx="5376861" cy="40894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84887" y="5489148"/>
            <a:ext cx="2568575" cy="307777"/>
          </a:xfrm>
        </p:spPr>
        <p:txBody>
          <a:bodyPr anchor="b" anchorCtr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1zeilig auf weiß über Farbfläche">
    <p:bg>
      <p:bgPr>
        <a:solidFill>
          <a:srgbClr val="74B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26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1448780"/>
            <a:ext cx="5112000" cy="5400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33pt, max. einzeilig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2276872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</p:spTree>
    <p:extLst>
      <p:ext uri="{BB962C8B-B14F-4D97-AF65-F5344CB8AC3E}">
        <p14:creationId xmlns:p14="http://schemas.microsoft.com/office/powerpoint/2010/main" val="324647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90538" y="1644650"/>
            <a:ext cx="8162925" cy="40894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 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1644650"/>
            <a:ext cx="9144000" cy="40894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kleine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084888" y="1644650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1644649"/>
            <a:ext cx="5376861" cy="12240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084888" y="3090863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84888" y="4537075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0539" y="3077349"/>
            <a:ext cx="5376861" cy="12240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90539" y="4510050"/>
            <a:ext cx="5376861" cy="12240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kleines Bild mit Bildunt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084888" y="1644650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1644650"/>
            <a:ext cx="5376861" cy="40894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4888" y="2862000"/>
            <a:ext cx="2568575" cy="307777"/>
          </a:xfrm>
        </p:spPr>
        <p:txBody>
          <a:bodyPr>
            <a:noAutofit/>
          </a:bodyPr>
          <a:lstStyle>
            <a:lvl1pPr>
              <a:defRPr sz="1200" i="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kleine Bilder in einer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084888" y="1644650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3090862"/>
            <a:ext cx="8162925" cy="2643187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90538" y="1644650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87712" y="1644650"/>
            <a:ext cx="2568575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er mit Bildunt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084888" y="1644649"/>
            <a:ext cx="2568575" cy="2376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4537075"/>
            <a:ext cx="8162925" cy="1196974"/>
          </a:xfrm>
        </p:spPr>
        <p:txBody>
          <a:bodyPr lIns="0" tIns="0" rIns="0" bIns="0"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90538" y="1644649"/>
            <a:ext cx="2568575" cy="2376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87712" y="1644649"/>
            <a:ext cx="2568575" cy="2376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90539" y="4129370"/>
            <a:ext cx="2568574" cy="18466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defRPr sz="1200" i="0"/>
            </a:lvl1pPr>
          </a:lstStyle>
          <a:p>
            <a:pPr lvl="0"/>
            <a:r>
              <a:rPr lang="de-DE" sz="1200" dirty="0"/>
              <a:t>Bildunterschrift</a:t>
            </a:r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4129370"/>
            <a:ext cx="2590800" cy="18466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defRPr sz="1200" i="0"/>
            </a:lvl1pPr>
          </a:lstStyle>
          <a:p>
            <a:pPr lvl="0"/>
            <a:r>
              <a:rPr lang="de-DE" sz="1200" dirty="0"/>
              <a:t>Bildunterschrift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084889" y="4129370"/>
            <a:ext cx="2568574" cy="18466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defRPr sz="1200" i="0"/>
            </a:lvl1pPr>
          </a:lstStyle>
          <a:p>
            <a:pPr lvl="0"/>
            <a:r>
              <a:rPr lang="de-DE" sz="1200" dirty="0"/>
              <a:t>Bildunterschrift</a:t>
            </a:r>
            <a:endParaRPr lang="de-DE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er mit zweizeiliger Bildunt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084888" y="1644649"/>
            <a:ext cx="2568575" cy="2196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4537075"/>
            <a:ext cx="8162925" cy="1196974"/>
          </a:xfrm>
        </p:spPr>
        <p:txBody>
          <a:bodyPr lIns="0" tIns="0" rIns="0" bIns="0"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90538" y="1644649"/>
            <a:ext cx="2568575" cy="2196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87712" y="1644649"/>
            <a:ext cx="2568575" cy="2196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90539" y="3952540"/>
            <a:ext cx="2568574" cy="369332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defRPr sz="1200" i="0"/>
            </a:lvl1pPr>
          </a:lstStyle>
          <a:p>
            <a:pPr lvl="0"/>
            <a:r>
              <a:rPr lang="de-DE" sz="1200" dirty="0"/>
              <a:t>Bildunterschrift,</a:t>
            </a:r>
            <a:br>
              <a:rPr lang="de-DE" sz="1200" dirty="0"/>
            </a:br>
            <a:r>
              <a:rPr lang="de-DE" sz="1200" dirty="0"/>
              <a:t>zweizeilig</a:t>
            </a:r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3952540"/>
            <a:ext cx="2590800" cy="369332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defRPr sz="1200" i="0"/>
            </a:lvl1pPr>
          </a:lstStyle>
          <a:p>
            <a:pPr lvl="0"/>
            <a:r>
              <a:rPr lang="de-DE" sz="1200" dirty="0"/>
              <a:t>Bildunterschrift,</a:t>
            </a:r>
            <a:br>
              <a:rPr lang="de-DE" sz="1200" dirty="0"/>
            </a:br>
            <a:r>
              <a:rPr lang="de-DE" sz="1200" dirty="0"/>
              <a:t>zweizeilig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084889" y="3952540"/>
            <a:ext cx="2568574" cy="369332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defRPr sz="1200" i="0"/>
            </a:lvl1pPr>
          </a:lstStyle>
          <a:p>
            <a:pPr lvl="0"/>
            <a:r>
              <a:rPr lang="de-DE" sz="1200" dirty="0"/>
              <a:t>Bildunterschrift,</a:t>
            </a:r>
            <a:br>
              <a:rPr lang="de-DE" sz="1200" dirty="0"/>
            </a:br>
            <a:r>
              <a:rPr lang="de-DE" sz="1200" dirty="0"/>
              <a:t>zweizeilig</a:t>
            </a:r>
            <a:endParaRPr lang="de-DE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oße Bilder in einer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93463" y="1644650"/>
            <a:ext cx="3960000" cy="2628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9" y="4537074"/>
            <a:ext cx="8162924" cy="1196975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90539" y="1644650"/>
            <a:ext cx="3960000" cy="2628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Bilder mit unterschiedlichen Größ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276600" y="1644650"/>
            <a:ext cx="5376863" cy="262800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9" y="1644650"/>
            <a:ext cx="2568574" cy="4089399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76601" y="4537075"/>
            <a:ext cx="2590800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62663" y="4537075"/>
            <a:ext cx="2590800" cy="1196975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afik/Diagramm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84888" y="1644650"/>
            <a:ext cx="2568575" cy="37980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5488222"/>
            <a:ext cx="5376862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84888" y="5488222"/>
            <a:ext cx="2568575" cy="307777"/>
          </a:xfrm>
        </p:spPr>
        <p:txBody>
          <a:bodyPr anchor="b" anchorCtr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 hasCustomPrompt="1"/>
          </p:nvPr>
        </p:nvSpPr>
        <p:spPr>
          <a:xfrm>
            <a:off x="490538" y="1644650"/>
            <a:ext cx="5376862" cy="3800475"/>
          </a:xfrm>
        </p:spPr>
        <p:txBody>
          <a:bodyPr/>
          <a:lstStyle/>
          <a:p>
            <a:pPr lvl="0"/>
            <a:r>
              <a:rPr lang="de-DE" dirty="0"/>
              <a:t>Tabelle / Grafik / Diagramm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2zeilig auf weiß über Farbfläche">
    <p:bg>
      <p:bgPr>
        <a:solidFill>
          <a:srgbClr val="FCC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1448780"/>
            <a:ext cx="5112000" cy="9721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BundesSerif</a:t>
            </a:r>
            <a:r>
              <a:rPr lang="de-DE" dirty="0"/>
              <a:t> Office 33pt, max. zweizeilig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2744924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</p:spTree>
    <p:extLst>
      <p:ext uri="{BB962C8B-B14F-4D97-AF65-F5344CB8AC3E}">
        <p14:creationId xmlns:p14="http://schemas.microsoft.com/office/powerpoint/2010/main" val="4177373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afik/Diagramm 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1644650"/>
            <a:ext cx="5376861" cy="3798000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6084888" y="1644650"/>
            <a:ext cx="2568575" cy="3800475"/>
          </a:xfrm>
        </p:spPr>
        <p:txBody>
          <a:bodyPr/>
          <a:lstStyle/>
          <a:p>
            <a:pPr lvl="0"/>
            <a:r>
              <a:rPr lang="de-DE" dirty="0"/>
              <a:t>Tabelle / Grafik / Diagramm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5488223"/>
            <a:ext cx="2568575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5488223"/>
            <a:ext cx="5376863" cy="307777"/>
          </a:xfrm>
        </p:spPr>
        <p:txBody>
          <a:bodyPr anchor="b" anchorCtr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afik/Diagramm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9" y="1644650"/>
            <a:ext cx="2568574" cy="3798000"/>
          </a:xfrm>
        </p:spPr>
        <p:txBody>
          <a:bodyPr/>
          <a:lstStyle>
            <a:lvl1pPr marL="0" indent="0">
              <a:defRPr baseline="0"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5488223"/>
            <a:ext cx="2590799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5488223"/>
            <a:ext cx="5376863" cy="307777"/>
          </a:xfrm>
        </p:spPr>
        <p:txBody>
          <a:bodyPr anchor="b" anchorCtr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 hasCustomPrompt="1"/>
          </p:nvPr>
        </p:nvSpPr>
        <p:spPr>
          <a:xfrm>
            <a:off x="3276600" y="1644650"/>
            <a:ext cx="5376863" cy="3800475"/>
          </a:xfrm>
        </p:spPr>
        <p:txBody>
          <a:bodyPr/>
          <a:lstStyle/>
          <a:p>
            <a:pPr lvl="0"/>
            <a:r>
              <a:rPr lang="de-DE" dirty="0"/>
              <a:t>Tabelle / Grafik / Diagramm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Diagramm mit unterschiedlichen Größ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9" y="1644651"/>
            <a:ext cx="2568574" cy="3800573"/>
          </a:xfrm>
        </p:spPr>
        <p:txBody>
          <a:bodyPr/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 hasCustomPrompt="1"/>
          </p:nvPr>
        </p:nvSpPr>
        <p:spPr>
          <a:xfrm>
            <a:off x="3276600" y="1644650"/>
            <a:ext cx="5376863" cy="2647950"/>
          </a:xfrm>
        </p:spPr>
        <p:txBody>
          <a:bodyPr/>
          <a:lstStyle/>
          <a:p>
            <a:pPr lvl="0"/>
            <a:r>
              <a:rPr lang="de-DE" dirty="0"/>
              <a:t>Tabelle / Grafik / Diagramm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5488223"/>
            <a:ext cx="2590799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76600" y="5488223"/>
            <a:ext cx="5376863" cy="307777"/>
          </a:xfrm>
        </p:spPr>
        <p:txBody>
          <a:bodyPr anchor="b" anchorCtr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afik/Diagramm 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5488222"/>
            <a:ext cx="2568575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76601" y="5488222"/>
            <a:ext cx="5376862" cy="307777"/>
          </a:xfrm>
        </p:spPr>
        <p:txBody>
          <a:bodyPr anchor="b" anchorCtr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490538" y="1644650"/>
            <a:ext cx="8162925" cy="3800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(Grafik/Diagramm neben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4"/>
          <p:cNvSpPr>
            <a:spLocks noGrp="1"/>
          </p:cNvSpPr>
          <p:nvPr>
            <p:ph sz="quarter" idx="19" hasCustomPrompt="1"/>
          </p:nvPr>
        </p:nvSpPr>
        <p:spPr>
          <a:xfrm>
            <a:off x="4787901" y="1644650"/>
            <a:ext cx="3865562" cy="3800475"/>
          </a:xfrm>
        </p:spPr>
        <p:txBody>
          <a:bodyPr/>
          <a:lstStyle/>
          <a:p>
            <a:pPr lvl="0"/>
            <a:r>
              <a:rPr lang="de-DE" dirty="0"/>
              <a:t>Tabelle / Grafik / Diagramm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8" hasCustomPrompt="1"/>
          </p:nvPr>
        </p:nvSpPr>
        <p:spPr>
          <a:xfrm>
            <a:off x="490538" y="1644650"/>
            <a:ext cx="3865562" cy="3800475"/>
          </a:xfrm>
        </p:spPr>
        <p:txBody>
          <a:bodyPr/>
          <a:lstStyle/>
          <a:p>
            <a:pPr lvl="0"/>
            <a:r>
              <a:rPr lang="de-DE" dirty="0"/>
              <a:t>Tabelle / Grafik / Diagramm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5" y="5489148"/>
            <a:ext cx="3865438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0538" y="5489148"/>
            <a:ext cx="3865438" cy="307777"/>
          </a:xfrm>
        </p:spPr>
        <p:txBody>
          <a:bodyPr anchor="b" anchorCtr="0">
            <a:noAutofit/>
          </a:bodyPr>
          <a:lstStyle>
            <a:lvl1pPr>
              <a:defRPr sz="1200" i="1">
                <a:latin typeface="+mj-lt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0539" y="463550"/>
            <a:ext cx="5594349" cy="954088"/>
          </a:xfrm>
        </p:spPr>
        <p:txBody>
          <a:bodyPr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68000" y="3024000"/>
            <a:ext cx="2568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dirty="0"/>
              <a:t>Kontakt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3466800"/>
            <a:ext cx="5376861" cy="226725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defRPr lang="en-US" sz="1200" baseline="0" smtClean="0"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Bundesministerium der Justiz</a:t>
            </a:r>
            <a:br>
              <a:rPr lang="de-DE"/>
            </a:br>
            <a:r>
              <a:rPr lang="de-DE"/>
              <a:t>Referat </a:t>
            </a:r>
            <a:r>
              <a:rPr lang="de-DE" dirty="0"/>
              <a:t>1234</a:t>
            </a:r>
            <a:br>
              <a:rPr lang="de-DE" dirty="0"/>
            </a:br>
            <a:r>
              <a:rPr lang="de-DE" dirty="0"/>
              <a:t>Mohrenstr. 37</a:t>
            </a:r>
            <a:br>
              <a:rPr lang="de-DE" dirty="0"/>
            </a:br>
            <a:r>
              <a:rPr lang="de-DE" dirty="0"/>
              <a:t>10117 Berlin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Ansprechpartnerin</a:t>
            </a:r>
            <a:br>
              <a:rPr lang="de-DE" dirty="0"/>
            </a:br>
            <a:r>
              <a:rPr lang="de-DE" dirty="0"/>
              <a:t>Fr. Michaela Mustermann</a:t>
            </a:r>
            <a:br>
              <a:rPr lang="de-DE"/>
            </a:br>
            <a:r>
              <a:rPr lang="de-DE"/>
              <a:t>nachname-vo@bmj.bund.de</a:t>
            </a:r>
            <a:br>
              <a:rPr lang="de-DE"/>
            </a:br>
            <a:r>
              <a:rPr lang="de-DE"/>
              <a:t>www.bmj.bund.de</a:t>
            </a:r>
            <a:br>
              <a:rPr lang="de-DE" dirty="0"/>
            </a:br>
            <a:r>
              <a:rPr lang="de-DE" dirty="0"/>
              <a:t>Tel. +49 (0) 30 18 580 0</a:t>
            </a:r>
            <a:br>
              <a:rPr lang="de-DE" dirty="0"/>
            </a:br>
            <a:r>
              <a:rPr lang="de-DE" dirty="0"/>
              <a:t>Fax +49 (0) 30 18 580 9525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562210"/>
            <a:ext cx="1000132" cy="753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3zeilig auf weiß über Farbfläche">
    <p:bg>
      <p:bgPr>
        <a:solidFill>
          <a:srgbClr val="C4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1448780"/>
            <a:ext cx="5112000" cy="140415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BundesSerif</a:t>
            </a:r>
            <a:r>
              <a:rPr lang="de-DE" dirty="0"/>
              <a:t> Office  33pt, Zeilenabstand 36pt, max. dreizeilig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3176972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</p:spTree>
    <p:extLst>
      <p:ext uri="{BB962C8B-B14F-4D97-AF65-F5344CB8AC3E}">
        <p14:creationId xmlns:p14="http://schemas.microsoft.com/office/powerpoint/2010/main" val="175191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3zeilig auf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 descr="Bild1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89" b="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79512" y="188913"/>
            <a:ext cx="8784000" cy="1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2852936"/>
            <a:ext cx="5112000" cy="140415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BundesSerif</a:t>
            </a:r>
            <a:r>
              <a:rPr lang="de-DE" dirty="0"/>
              <a:t> Office 33pt, Zeilenabstand 36pt, max. dreizeilig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4581128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5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1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26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1448780"/>
            <a:ext cx="5112000" cy="5400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33pt, max. einzeilig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2276872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</p:spTree>
    <p:extLst>
      <p:ext uri="{BB962C8B-B14F-4D97-AF65-F5344CB8AC3E}">
        <p14:creationId xmlns:p14="http://schemas.microsoft.com/office/powerpoint/2010/main" val="151713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2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31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" y="234000"/>
            <a:ext cx="2133616" cy="1320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1448780"/>
            <a:ext cx="5112000" cy="9721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BundesSerif</a:t>
            </a:r>
            <a:r>
              <a:rPr lang="de-DE" dirty="0"/>
              <a:t> Office 33pt, max. zweizeilig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2744924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</p:spTree>
    <p:extLst>
      <p:ext uri="{BB962C8B-B14F-4D97-AF65-F5344CB8AC3E}">
        <p14:creationId xmlns:p14="http://schemas.microsoft.com/office/powerpoint/2010/main" val="64918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3zeil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8913"/>
            <a:ext cx="8784000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34000"/>
            <a:ext cx="2133616" cy="1320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6064" y="1448780"/>
            <a:ext cx="5112000" cy="140415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spcAft>
                <a:spcPts val="3600"/>
              </a:spcAft>
              <a:defRPr sz="33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</a:t>
            </a:r>
            <a:r>
              <a:rPr lang="de-DE" dirty="0" err="1"/>
              <a:t>BundesSerif</a:t>
            </a:r>
            <a:r>
              <a:rPr lang="de-DE" dirty="0"/>
              <a:t> Office  33pt, Zeilenabstand 36pt, max. dreizeilig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0756" y="3176972"/>
            <a:ext cx="5112000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</a:t>
            </a:r>
            <a:r>
              <a:rPr lang="de-DE" dirty="0" err="1"/>
              <a:t>BundesSerif</a:t>
            </a:r>
            <a:r>
              <a:rPr lang="de-DE" dirty="0"/>
              <a:t> Office 20 </a:t>
            </a:r>
            <a:r>
              <a:rPr lang="de-DE" dirty="0" err="1"/>
              <a:t>pt</a:t>
            </a:r>
            <a:r>
              <a:rPr lang="de-DE" dirty="0"/>
              <a:t>, einzeilig</a:t>
            </a:r>
          </a:p>
        </p:txBody>
      </p:sp>
    </p:spTree>
    <p:extLst>
      <p:ext uri="{BB962C8B-B14F-4D97-AF65-F5344CB8AC3E}">
        <p14:creationId xmlns:p14="http://schemas.microsoft.com/office/powerpoint/2010/main" val="36443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(1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655999"/>
            <a:ext cx="5094888" cy="404849"/>
          </a:xfrm>
        </p:spPr>
        <p:txBody>
          <a:bodyPr>
            <a:noAutofit/>
          </a:bodyPr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</a:t>
            </a:r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89280" y="2429272"/>
            <a:ext cx="5094888" cy="2274763"/>
          </a:xfrm>
        </p:spPr>
        <p:txBody>
          <a:bodyPr/>
          <a:lstStyle>
            <a:lvl1pPr marL="432000" indent="0">
              <a:tabLst>
                <a:tab pos="432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Unterposition 1</a:t>
            </a:r>
            <a:br>
              <a:rPr lang="de-DE" dirty="0"/>
            </a:br>
            <a:r>
              <a:rPr lang="de-DE" dirty="0"/>
              <a:t>Unterposition 2</a:t>
            </a:r>
            <a:br>
              <a:rPr lang="de-DE" dirty="0"/>
            </a:br>
            <a:r>
              <a:rPr lang="de-DE" dirty="0"/>
              <a:t>Unterposition 3</a:t>
            </a:r>
            <a:br>
              <a:rPr lang="de-DE" dirty="0"/>
            </a:br>
            <a:r>
              <a:rPr lang="de-DE" dirty="0"/>
              <a:t>Die Hintergrundfläche darf in den </a:t>
            </a:r>
            <a:br>
              <a:rPr lang="de-DE" dirty="0"/>
            </a:br>
            <a:r>
              <a:rPr lang="de-DE" dirty="0"/>
              <a:t>CD-Farben  der Bundesregierung </a:t>
            </a:r>
            <a:br>
              <a:rPr lang="de-DE" dirty="0"/>
            </a:br>
            <a:r>
              <a:rPr lang="de-DE" dirty="0"/>
              <a:t>umgefärbt werden. </a:t>
            </a:r>
          </a:p>
        </p:txBody>
      </p:sp>
    </p:spTree>
    <p:extLst>
      <p:ext uri="{BB962C8B-B14F-4D97-AF65-F5344CB8AC3E}">
        <p14:creationId xmlns:p14="http://schemas.microsoft.com/office/powerpoint/2010/main" val="3660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02" r:id="rId5"/>
    <p:sldLayoutId id="2147483703" r:id="rId6"/>
    <p:sldLayoutId id="2147483704" r:id="rId7"/>
    <p:sldLayoutId id="2147483705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538" y="463550"/>
            <a:ext cx="5594350" cy="954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538" y="1644651"/>
            <a:ext cx="8162925" cy="4089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Picture 2" descr="\\srv-mdetail\Jobs\B\Bundespresseamt\_Basics\Logos\BReg_BWMarken_de\BReg_Office_Farbe_de.bmp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51520" y="5710238"/>
            <a:ext cx="0" cy="0"/>
          </a:xfrm>
          <a:prstGeom prst="rect">
            <a:avLst/>
          </a:prstGeom>
          <a:noFill/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7701288" y="6424737"/>
            <a:ext cx="719360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932040" y="6424737"/>
            <a:ext cx="2895600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298359" y="6424737"/>
            <a:ext cx="465385" cy="14910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 Seite </a:t>
            </a:r>
            <a:fld id="{EC440199-2095-4288-8A0B-24A6EDF4450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936400"/>
            <a:ext cx="1344178" cy="832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84" r:id="rId4"/>
    <p:sldLayoutId id="2147483669" r:id="rId5"/>
    <p:sldLayoutId id="2147483713" r:id="rId6"/>
    <p:sldLayoutId id="2147483671" r:id="rId7"/>
    <p:sldLayoutId id="2147483673" r:id="rId8"/>
    <p:sldLayoutId id="2147483674" r:id="rId9"/>
    <p:sldLayoutId id="2147483675" r:id="rId10"/>
    <p:sldLayoutId id="2147483701" r:id="rId11"/>
    <p:sldLayoutId id="2147483670" r:id="rId12"/>
    <p:sldLayoutId id="2147483672" r:id="rId13"/>
    <p:sldLayoutId id="2147483677" r:id="rId14"/>
    <p:sldLayoutId id="2147483678" r:id="rId15"/>
    <p:sldLayoutId id="2147483679" r:id="rId16"/>
    <p:sldLayoutId id="2147483683" r:id="rId17"/>
    <p:sldLayoutId id="2147483685" r:id="rId18"/>
    <p:sldLayoutId id="2147483680" r:id="rId19"/>
    <p:sldLayoutId id="2147483681" r:id="rId20"/>
    <p:sldLayoutId id="2147483696" r:id="rId21"/>
    <p:sldLayoutId id="2147483676" r:id="rId22"/>
    <p:sldLayoutId id="2147483698" r:id="rId23"/>
    <p:sldLayoutId id="2147483700" r:id="rId24"/>
    <p:sldLayoutId id="2147483694" r:id="rId25"/>
    <p:sldLayoutId id="2147483699" r:id="rId26"/>
    <p:sldLayoutId id="2147483682" r:id="rId27"/>
    <p:sldLayoutId id="2147483687" r:id="rId28"/>
    <p:sldLayoutId id="2147483714" r:id="rId2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ts val="24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ts val="2400"/>
        </a:lnSpc>
        <a:spcBef>
          <a:spcPts val="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914400" rtl="0" eaLnBrk="1" latinLnBrk="0" hangingPunct="1">
        <a:lnSpc>
          <a:spcPts val="2400"/>
        </a:lnSpc>
        <a:spcBef>
          <a:spcPts val="0"/>
        </a:spcBef>
        <a:buFont typeface="Symbol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ts val="2400"/>
        </a:lnSpc>
        <a:spcBef>
          <a:spcPts val="0"/>
        </a:spcBef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6064" y="1448780"/>
            <a:ext cx="6656276" cy="1404156"/>
          </a:xfrm>
        </p:spPr>
        <p:txBody>
          <a:bodyPr/>
          <a:lstStyle/>
          <a:p>
            <a:r>
              <a:rPr lang="de-DE" sz="2800" dirty="0"/>
              <a:t>New Rules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Internet – </a:t>
            </a:r>
            <a:br>
              <a:rPr lang="de-DE" sz="2800" dirty="0"/>
            </a:br>
            <a:r>
              <a:rPr lang="de-DE" sz="2800" dirty="0"/>
              <a:t>The Impact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EU Digital Services Act on </a:t>
            </a:r>
            <a:r>
              <a:rPr lang="de-DE" sz="2800" dirty="0" err="1"/>
              <a:t>Combatting</a:t>
            </a:r>
            <a:r>
              <a:rPr lang="de-DE" sz="2800" dirty="0"/>
              <a:t> Hate Speech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6064" y="2852936"/>
            <a:ext cx="7772400" cy="9001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Workshop in the MKD Agency for Audio Visual Media Services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GB" b="1" noProof="0" dirty="0"/>
              <a:t>Art. 17 – Statement of reasons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Addressees: Providers of hosting services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Provider shall provide a clear and specific statement of reason to any affected recipient for any of the following restrictions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</a:t>
            </a:r>
            <a:r>
              <a:rPr lang="en-GB" noProof="0" dirty="0" err="1"/>
              <a:t>ny</a:t>
            </a:r>
            <a:r>
              <a:rPr lang="en-GB" noProof="0" dirty="0"/>
              <a:t> restrictions of the visibility of specific items of information (removal of </a:t>
            </a:r>
            <a:r>
              <a:rPr lang="en-GB" dirty="0"/>
              <a:t>content</a:t>
            </a:r>
            <a:r>
              <a:rPr lang="en-GB" noProof="0" dirty="0"/>
              <a:t>, disabling access to content, or demoting content)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suspension or termination of the provision of the service 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suspension or termination of the recipient of the services account </a:t>
            </a:r>
            <a:endParaRPr lang="en-GB" noProof="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noProof="0" dirty="0"/>
              <a:t>Includes measures against </a:t>
            </a:r>
            <a:r>
              <a:rPr lang="en-GB" dirty="0"/>
              <a:t>illegal content as well as violations of the provider’s community standards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951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</a:rPr>
              <a:t>Art. 18 – Notification of suspicions of criminal offences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Addressees: Providers of hosting services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Provider shall promptly inform the law enforcement or the judicial authorities of the Member State concerned 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dirty="0"/>
              <a:t>it</a:t>
            </a:r>
            <a:r>
              <a:rPr lang="en-US" dirty="0">
                <a:solidFill>
                  <a:srgbClr val="000000"/>
                </a:solidFill>
              </a:rPr>
              <a:t> becomes aware of any information given rise to suspicion that</a:t>
            </a:r>
          </a:p>
          <a:p>
            <a:pPr marL="594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 criminal offence involving</a:t>
            </a:r>
          </a:p>
          <a:p>
            <a:pPr marL="594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the threat to the life or safety of a person or persons</a:t>
            </a:r>
          </a:p>
          <a:p>
            <a:pPr marL="594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has taken place, is taking place or is likely to take place</a:t>
            </a:r>
          </a:p>
          <a:p>
            <a:pPr marL="594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</a:rPr>
              <a:t>Member State concerned</a:t>
            </a:r>
            <a:r>
              <a:rPr lang="en-US" dirty="0">
                <a:solidFill>
                  <a:srgbClr val="000000"/>
                </a:solidFill>
              </a:rPr>
              <a:t>: in which the </a:t>
            </a:r>
            <a:r>
              <a:rPr lang="en-US" b="1" dirty="0">
                <a:solidFill>
                  <a:srgbClr val="000000"/>
                </a:solidFill>
              </a:rPr>
              <a:t>offence</a:t>
            </a:r>
            <a:r>
              <a:rPr lang="en-US" dirty="0">
                <a:solidFill>
                  <a:srgbClr val="000000"/>
                </a:solidFill>
              </a:rPr>
              <a:t> is suspected to have taken place or where the </a:t>
            </a:r>
            <a:r>
              <a:rPr lang="en-US" b="1" dirty="0">
                <a:solidFill>
                  <a:srgbClr val="000000"/>
                </a:solidFill>
              </a:rPr>
              <a:t>offender</a:t>
            </a:r>
            <a:r>
              <a:rPr lang="en-US" dirty="0">
                <a:solidFill>
                  <a:srgbClr val="000000"/>
                </a:solidFill>
              </a:rPr>
              <a:t> or the </a:t>
            </a:r>
            <a:r>
              <a:rPr lang="en-US" b="1" dirty="0">
                <a:solidFill>
                  <a:srgbClr val="000000"/>
                </a:solidFill>
              </a:rPr>
              <a:t>victim</a:t>
            </a:r>
            <a:r>
              <a:rPr lang="en-US" dirty="0">
                <a:solidFill>
                  <a:srgbClr val="000000"/>
                </a:solidFill>
              </a:rPr>
              <a:t> resides or is located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7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DD924-F382-41A3-B88C-6FB7DF3B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9807A3-7900-4C0E-9018-80EC72188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Art. 23 – Measures and protection against misuse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Addressees: Providers of online platforms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Shall suspend, for a reasonable period of time and after having issued a prior warning, the provisions of their services to recipients that frequently provide manifestly illegal content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Evident to a layperson, without any substantive analysis, that the content is illegal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Minimum standard: providers are free to establish stricter rules in their community standards. </a:t>
            </a:r>
          </a:p>
        </p:txBody>
      </p:sp>
    </p:spTree>
    <p:extLst>
      <p:ext uri="{BB962C8B-B14F-4D97-AF65-F5344CB8AC3E}">
        <p14:creationId xmlns:p14="http://schemas.microsoft.com/office/powerpoint/2010/main" val="280307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6A9FD-AAEC-45EA-A3EB-07C1F265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FF3FC1-6D5C-4588-B41F-378BE06DB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Art. 28 – Online protection of minors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Addressees: Providers of online platforms accessible to minors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Shall put in place appropriate and proportionate measures to ensure a high level of privacy, safety and security of minors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 should consider best practices and available guidance (communication of the Commission: new European strategy for a better internet for kids)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Should not present advertisements based on profiling using personal data.</a:t>
            </a:r>
          </a:p>
        </p:txBody>
      </p:sp>
    </p:spTree>
    <p:extLst>
      <p:ext uri="{BB962C8B-B14F-4D97-AF65-F5344CB8AC3E}">
        <p14:creationId xmlns:p14="http://schemas.microsoft.com/office/powerpoint/2010/main" val="363615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F3AD2-4100-44B8-A5BD-85AD9F0E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9815D-2348-49F1-8143-A38017DDAC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b="1" dirty="0"/>
              <a:t>Art. 34 - Risk assessment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Addressees: Providers of very large online platforms and search engines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Shall identify, analyse and assess any systemic risks stemming from the design or functioning of the service and its related system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At least once a year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Shall preserve the documents for at least three years and give them, upon request, to the COM and the DSC</a:t>
            </a:r>
          </a:p>
        </p:txBody>
      </p:sp>
    </p:spTree>
    <p:extLst>
      <p:ext uri="{BB962C8B-B14F-4D97-AF65-F5344CB8AC3E}">
        <p14:creationId xmlns:p14="http://schemas.microsoft.com/office/powerpoint/2010/main" val="159237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E6126-E4B9-41F5-A62C-58CD0CF7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EA0A9B-FE55-43A7-A286-B536FFB28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Four categories of </a:t>
            </a:r>
            <a:r>
              <a:rPr lang="en-GB" b="1" dirty="0"/>
              <a:t>systemic risks</a:t>
            </a:r>
          </a:p>
          <a:p>
            <a:pPr marL="709200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Dissemination of illegal content</a:t>
            </a:r>
          </a:p>
          <a:p>
            <a:pPr marL="709200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Impact on the exercise of fundamental rights (esp. human dignity, freedom of expression and information, right to private life, data protection, right to non-discrimination)</a:t>
            </a:r>
          </a:p>
          <a:p>
            <a:pPr marL="709200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Negative effects on democratic processes, civic discourse, electoral processes and public security</a:t>
            </a:r>
          </a:p>
          <a:p>
            <a:pPr marL="709200" lvl="3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Negative effect on the protection of public health, minors and serious negative consequences  for the physical and mental well-being of a person, or gender-based violence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6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46BEA-C220-484F-A759-ED0619EB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978C1C-94BA-4BD1-AAE6-1F1EB9604B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>
                <a:latin typeface="+mj-lt"/>
              </a:rPr>
              <a:t>Art. 35 - Mitigation of risks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</a:t>
            </a:r>
            <a:r>
              <a:rPr lang="en-GB" dirty="0">
                <a:latin typeface="+mj-lt"/>
              </a:rPr>
              <a:t>: Providers of very large online platforms and search engines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</a:rPr>
              <a:t>Shall put in place reasonable and effective mitigation measures, tailored to the specific identified systemic risk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</a:rPr>
              <a:t>Adapting design, features or functioning of their service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</a:rPr>
              <a:t>Adapting terms and conditions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</a:rPr>
              <a:t>Adapting content moderation processes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</a:rPr>
              <a:t>Taking awareness-raising measures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</a:rPr>
              <a:t>Ensuring that an item of information falsely appears to a person to be authentic or truthful is distinguishable through prominent markings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54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Enforcement</a:t>
            </a:r>
            <a:endParaRPr lang="en-GB" noProof="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B84639F-43C2-4A9A-A22A-4DBF6AD1B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585548"/>
              </p:ext>
            </p:extLst>
          </p:nvPr>
        </p:nvGraphicFramePr>
        <p:xfrm>
          <a:off x="683568" y="1417638"/>
          <a:ext cx="7092788" cy="453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77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988DE-B715-469A-B699-75D488CE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463550"/>
            <a:ext cx="5594350" cy="954088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Enforcement - Competences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04A364-74B5-42AD-9093-C0BF7047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5646CBB-8F3A-4E4A-81A3-BAB780868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58678"/>
              </p:ext>
            </p:extLst>
          </p:nvPr>
        </p:nvGraphicFramePr>
        <p:xfrm>
          <a:off x="490537" y="1644650"/>
          <a:ext cx="8162925" cy="430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29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DE69F-B5C8-4B59-8698-C0B97DB6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solidFill>
                  <a:srgbClr val="000000"/>
                </a:solidFill>
                <a:latin typeface="BundesSerif Office (Überschriften)"/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  <a:latin typeface="BundesSerif Office (Überschriften)"/>
              </a:rPr>
            </a:br>
            <a:r>
              <a:rPr lang="en-US" sz="1800" dirty="0">
                <a:solidFill>
                  <a:srgbClr val="000000"/>
                </a:solidFill>
                <a:latin typeface="BundesSerif Office (Überschriften)"/>
              </a:rPr>
              <a:t>Enforcement – Proceedings initiated by the COM</a:t>
            </a:r>
            <a:br>
              <a:rPr lang="de-DE" dirty="0">
                <a:latin typeface="BundesSerif Office (Überschriften)"/>
              </a:rPr>
            </a:br>
            <a:endParaRPr lang="de-DE" dirty="0">
              <a:latin typeface="BundesSerif Office (Überschriften)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D8E715-C6A6-4D8F-8650-AC53B9B3E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891" y="1520788"/>
            <a:ext cx="8162925" cy="4089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18.12.2023: COM opens formal proceedings against X under the DSA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 areas linked to risk management, content moderation, dark patterns, advertising transparency and data access for researchers.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If proven, these failures would constitute infringements of Articles 34(1), 34(2) and 35(1), 16(5) and 16(6), 25(1), 39 and 40(12) of the DSA.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19.02.2024: COM opens formal proceedings against </a:t>
            </a:r>
            <a:r>
              <a:rPr lang="en-US" dirty="0" err="1"/>
              <a:t>TikTok</a:t>
            </a:r>
            <a:r>
              <a:rPr lang="en-US" dirty="0"/>
              <a:t> under the DSA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 areas linked to the protection of minors, advertising transparency, data access for researchers, as well as the risk management of addictive design and harmful content.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If proven, these failures would constitute infringements of Articles 34(1), 34(2), 35(1) 28(1), 39(1), and 40(12) of the DSA.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87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noProof="0" dirty="0"/>
              <a:t>Digital Services Act </a:t>
            </a:r>
            <a:r>
              <a:rPr lang="en-GB" sz="2700" dirty="0"/>
              <a:t>(DSA)</a:t>
            </a:r>
            <a:r>
              <a:rPr lang="en-GB" sz="2700" noProof="0" dirty="0"/>
              <a:t> </a:t>
            </a:r>
            <a:br>
              <a:rPr lang="de-DE" dirty="0"/>
            </a:br>
            <a:r>
              <a:rPr lang="en-US" sz="1800" dirty="0"/>
              <a:t>Scope of Application 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90538" y="1644650"/>
            <a:ext cx="8162925" cy="408940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noProof="0" dirty="0"/>
              <a:t>The DSA forms a </a:t>
            </a:r>
            <a:r>
              <a:rPr lang="en-GB" b="1" noProof="0" dirty="0"/>
              <a:t>comprehensive set of compliance </a:t>
            </a:r>
            <a:r>
              <a:rPr lang="en-GB" noProof="0" dirty="0"/>
              <a:t>rules that apply across the whole EU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Obligations are applicable to </a:t>
            </a:r>
            <a:r>
              <a:rPr lang="en-US" b="1" dirty="0"/>
              <a:t>all services </a:t>
            </a:r>
            <a:r>
              <a:rPr lang="en-US" dirty="0"/>
              <a:t>offered to recipients that are located within the EU, </a:t>
            </a:r>
            <a:r>
              <a:rPr lang="en-US" b="1" dirty="0"/>
              <a:t>irrespective</a:t>
            </a:r>
            <a:r>
              <a:rPr lang="en-US" dirty="0"/>
              <a:t> of where the providers have their </a:t>
            </a:r>
            <a:r>
              <a:rPr lang="en-US" b="1" dirty="0"/>
              <a:t>place of establishment </a:t>
            </a:r>
            <a:endParaRPr lang="en-GB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Digital services include a large category of online services, from simple websites to internet infrastructure services and online platforms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DSA mainly addresses </a:t>
            </a:r>
            <a:r>
              <a:rPr lang="en-US" b="1" dirty="0"/>
              <a:t>online intermediaries </a:t>
            </a:r>
            <a:r>
              <a:rPr lang="en-US" dirty="0"/>
              <a:t>and </a:t>
            </a:r>
            <a:r>
              <a:rPr lang="en-US" b="1" dirty="0"/>
              <a:t>platforms</a:t>
            </a:r>
            <a:r>
              <a:rPr lang="en-US" dirty="0"/>
              <a:t>, e.g. online marketplaces, social networks, content-sharing platforms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DSA does not define hate speech. Obligations refer to “illegal content”, which is any information that does not comply with Union law or the law of a Member State.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Aft>
                <a:spcPts val="600"/>
              </a:spcAft>
            </a:pPr>
            <a:endParaRPr lang="en-GB" noProof="0" dirty="0"/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73F87-5986-4B9F-BB10-9FAE96D9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solidFill>
                  <a:srgbClr val="000000"/>
                </a:solidFill>
                <a:latin typeface="BundesSerif Office (Überschriften)"/>
              </a:rPr>
              <a:t>Digital Services Act </a:t>
            </a:r>
            <a:br>
              <a:rPr lang="de-DE" sz="2200" dirty="0">
                <a:solidFill>
                  <a:srgbClr val="000000"/>
                </a:solidFill>
                <a:latin typeface="BundesSerif Office (Überschriften)"/>
              </a:rPr>
            </a:br>
            <a:r>
              <a:rPr lang="en-US" sz="1800" dirty="0">
                <a:solidFill>
                  <a:srgbClr val="000000"/>
                </a:solidFill>
                <a:latin typeface="BundesSerif Office (Überschriften)"/>
              </a:rPr>
              <a:t>Enforcement - </a:t>
            </a:r>
            <a:r>
              <a:rPr lang="en-US" sz="1800" dirty="0">
                <a:solidFill>
                  <a:srgbClr val="000000"/>
                </a:solidFill>
              </a:rPr>
              <a:t>The “German DSA”</a:t>
            </a:r>
            <a:br>
              <a:rPr lang="de-DE" sz="2700" dirty="0">
                <a:solidFill>
                  <a:srgbClr val="000000"/>
                </a:solidFill>
              </a:rPr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667F59-78F0-462C-8C56-02D6EA1DC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Obligations of the DSA are directly applicable in any MS</a:t>
            </a:r>
          </a:p>
          <a:p>
            <a:pPr marL="28575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But MS are obliged to </a:t>
            </a:r>
          </a:p>
          <a:p>
            <a:pPr marL="53775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designate one or more </a:t>
            </a:r>
            <a:r>
              <a:rPr lang="en-US" sz="1800" b="1" dirty="0"/>
              <a:t>competent authorities</a:t>
            </a:r>
          </a:p>
          <a:p>
            <a:pPr marL="53775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lay down the rules on </a:t>
            </a:r>
            <a:r>
              <a:rPr lang="en-US" sz="1800" b="1" dirty="0"/>
              <a:t>penalties</a:t>
            </a:r>
          </a:p>
          <a:p>
            <a:pPr marL="53775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lay down rules for </a:t>
            </a:r>
            <a:r>
              <a:rPr lang="en-US" sz="1800" b="1" dirty="0"/>
              <a:t>procedures</a:t>
            </a:r>
            <a:r>
              <a:rPr lang="en-US" sz="1800" dirty="0"/>
              <a:t> </a:t>
            </a:r>
          </a:p>
          <a:p>
            <a:pPr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An independent coordination office for digital services is to be created within the </a:t>
            </a:r>
            <a:r>
              <a:rPr lang="en-US" sz="1800" b="1" dirty="0" err="1"/>
              <a:t>Bundesnetzagentur</a:t>
            </a:r>
            <a:r>
              <a:rPr lang="en-US" sz="1800" dirty="0"/>
              <a:t> (Germany's main authority for infrastructure, promoting competition in the markets for energy, telecommunications, post and railways)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The Act is currently discussed in the Parliament and is expected to act into force in April/May 2024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64389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EC9FDE-C518-4BBC-BD52-79CFAF48C3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38" y="764704"/>
            <a:ext cx="8162925" cy="496934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de-DE" sz="4000" dirty="0" err="1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Thank</a:t>
            </a:r>
            <a:r>
              <a:rPr lang="de-DE" sz="4000" dirty="0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for</a:t>
            </a:r>
            <a:r>
              <a:rPr lang="de-DE" sz="4000" dirty="0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attention</a:t>
            </a:r>
            <a:r>
              <a:rPr lang="de-DE" sz="4000" dirty="0">
                <a:solidFill>
                  <a:srgbClr val="000000"/>
                </a:solidFill>
                <a:latin typeface="BundesSerif Office"/>
                <a:ea typeface="+mj-ea"/>
                <a:cs typeface="+mj-cs"/>
              </a:rPr>
              <a:t>!</a:t>
            </a: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sz="1800" b="1" dirty="0">
                <a:solidFill>
                  <a:srgbClr val="000000"/>
                </a:solidFill>
              </a:rPr>
              <a:t>Contact</a:t>
            </a:r>
            <a:endParaRPr lang="en-GB" sz="1400" b="1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Federal Ministry of Justice</a:t>
            </a: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Division III B 7</a:t>
            </a:r>
          </a:p>
          <a:p>
            <a:pPr lvl="0">
              <a:lnSpc>
                <a:spcPct val="100000"/>
              </a:lnSpc>
            </a:pPr>
            <a:r>
              <a:rPr lang="en-GB" sz="1400" dirty="0" err="1">
                <a:solidFill>
                  <a:srgbClr val="000000"/>
                </a:solidFill>
              </a:rPr>
              <a:t>Mohrenstr</a:t>
            </a:r>
            <a:r>
              <a:rPr lang="en-GB" sz="1400" dirty="0">
                <a:solidFill>
                  <a:srgbClr val="000000"/>
                </a:solidFill>
              </a:rPr>
              <a:t>. 37</a:t>
            </a: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10117 Berlin</a:t>
            </a:r>
            <a:br>
              <a:rPr lang="en-GB" sz="1400" dirty="0">
                <a:solidFill>
                  <a:srgbClr val="000000"/>
                </a:solidFill>
              </a:rPr>
            </a:b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Contact person</a:t>
            </a:r>
          </a:p>
          <a:p>
            <a:pPr lvl="0">
              <a:lnSpc>
                <a:spcPct val="100000"/>
              </a:lnSpc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Claire Moselage, LL.M.		</a:t>
            </a: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moselage-cl@bmj.bund.de		</a:t>
            </a: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www.bmj.de			</a:t>
            </a:r>
          </a:p>
          <a:p>
            <a:pPr lvl="0">
              <a:lnSpc>
                <a:spcPct val="100000"/>
              </a:lnSpc>
            </a:pPr>
            <a:r>
              <a:rPr lang="en-GB" sz="1400" dirty="0">
                <a:solidFill>
                  <a:srgbClr val="000000"/>
                </a:solidFill>
              </a:rPr>
              <a:t>Tel. +49 (0) 30 18 580 9372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68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7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Regulatory Systems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511F2A2-CA3A-4E71-9567-4F4D696522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3146" y="1644650"/>
            <a:ext cx="3001343" cy="4089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dirty="0"/>
              <a:t>The DSA </a:t>
            </a:r>
            <a:r>
              <a:rPr lang="de-DE" sz="1700" dirty="0" err="1"/>
              <a:t>contains</a:t>
            </a:r>
            <a:r>
              <a:rPr lang="de-DE" sz="1700" dirty="0"/>
              <a:t> </a:t>
            </a:r>
            <a:r>
              <a:rPr lang="de-DE" sz="1700" b="1" dirty="0" err="1"/>
              <a:t>graduated</a:t>
            </a:r>
            <a:r>
              <a:rPr lang="de-DE" sz="1700" b="1" dirty="0"/>
              <a:t> </a:t>
            </a:r>
            <a:r>
              <a:rPr lang="de-DE" sz="1700" b="1" dirty="0" err="1"/>
              <a:t>obligations</a:t>
            </a:r>
            <a:endParaRPr lang="de-DE" sz="17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dirty="0" err="1"/>
              <a:t>Dependent</a:t>
            </a:r>
            <a:r>
              <a:rPr lang="de-DE" sz="1700" dirty="0"/>
              <a:t> on </a:t>
            </a:r>
            <a:r>
              <a:rPr lang="de-DE" sz="1700" b="1" dirty="0"/>
              <a:t>type, </a:t>
            </a:r>
            <a:r>
              <a:rPr lang="de-DE" sz="1700" b="1" dirty="0" err="1"/>
              <a:t>size</a:t>
            </a:r>
            <a:r>
              <a:rPr lang="de-DE" sz="1700" dirty="0"/>
              <a:t> </a:t>
            </a:r>
            <a:r>
              <a:rPr lang="de-DE" sz="1700" b="1" dirty="0"/>
              <a:t>and </a:t>
            </a:r>
            <a:r>
              <a:rPr lang="de-DE" sz="1700" b="1" dirty="0" err="1"/>
              <a:t>impact</a:t>
            </a:r>
            <a:r>
              <a:rPr lang="de-DE" sz="1700" b="1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service</a:t>
            </a:r>
            <a:endParaRPr lang="de-DE" sz="17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dirty="0"/>
              <a:t>Core </a:t>
            </a:r>
            <a:r>
              <a:rPr lang="de-DE" sz="1700" dirty="0" err="1"/>
              <a:t>provisions</a:t>
            </a:r>
            <a:r>
              <a:rPr lang="de-DE" sz="1700" dirty="0"/>
              <a:t> </a:t>
            </a:r>
            <a:r>
              <a:rPr lang="de-DE" sz="1700" dirty="0" err="1"/>
              <a:t>adress</a:t>
            </a:r>
            <a:r>
              <a:rPr lang="de-DE" sz="1700" dirty="0"/>
              <a:t> online </a:t>
            </a:r>
            <a:r>
              <a:rPr lang="de-DE" sz="1700" dirty="0" err="1"/>
              <a:t>platforms</a:t>
            </a:r>
            <a:r>
              <a:rPr lang="de-DE" sz="1700" dirty="0"/>
              <a:t>, </a:t>
            </a:r>
            <a:r>
              <a:rPr lang="de-DE" sz="1700" dirty="0" err="1"/>
              <a:t>including</a:t>
            </a:r>
            <a:r>
              <a:rPr lang="de-DE" sz="1700" dirty="0"/>
              <a:t> </a:t>
            </a:r>
            <a:r>
              <a:rPr lang="de-DE" sz="1700" dirty="0" err="1"/>
              <a:t>market</a:t>
            </a:r>
            <a:r>
              <a:rPr lang="de-DE" sz="1700" dirty="0"/>
              <a:t> </a:t>
            </a:r>
            <a:r>
              <a:rPr lang="de-DE" sz="1700" dirty="0" err="1"/>
              <a:t>places</a:t>
            </a:r>
            <a:endParaRPr lang="de-DE" sz="17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dirty="0"/>
              <a:t>Very large online </a:t>
            </a:r>
            <a:r>
              <a:rPr lang="de-DE" sz="1700" dirty="0" err="1"/>
              <a:t>plattforms</a:t>
            </a:r>
            <a:r>
              <a:rPr lang="de-DE" sz="1700" dirty="0"/>
              <a:t> (</a:t>
            </a:r>
            <a:r>
              <a:rPr lang="de-DE" sz="1700" b="1" dirty="0"/>
              <a:t>VLOPs</a:t>
            </a:r>
            <a:r>
              <a:rPr lang="de-DE" sz="1700" dirty="0"/>
              <a:t>) and </a:t>
            </a:r>
            <a:r>
              <a:rPr lang="de-DE" sz="1700" dirty="0" err="1"/>
              <a:t>search</a:t>
            </a:r>
            <a:r>
              <a:rPr lang="de-DE" sz="1700" dirty="0"/>
              <a:t> </a:t>
            </a:r>
            <a:r>
              <a:rPr lang="de-DE" sz="1700" dirty="0" err="1"/>
              <a:t>engines</a:t>
            </a:r>
            <a:r>
              <a:rPr lang="de-DE" sz="1700" dirty="0"/>
              <a:t> (</a:t>
            </a:r>
            <a:r>
              <a:rPr lang="de-DE" sz="1700" b="1" dirty="0"/>
              <a:t>VLOSEs</a:t>
            </a:r>
            <a:r>
              <a:rPr lang="de-DE" sz="1700" dirty="0"/>
              <a:t>) </a:t>
            </a:r>
            <a:r>
              <a:rPr lang="de-DE" sz="1700" dirty="0" err="1"/>
              <a:t>are</a:t>
            </a:r>
            <a:r>
              <a:rPr lang="de-DE" sz="1700" dirty="0"/>
              <a:t> </a:t>
            </a:r>
            <a:r>
              <a:rPr lang="en-US" sz="1700" dirty="0"/>
              <a:t>the most strongly regulated</a:t>
            </a:r>
            <a:endParaRPr lang="de-DE" sz="1700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89C6364D-99ED-44CE-A599-23774F03C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442041"/>
              </p:ext>
            </p:extLst>
          </p:nvPr>
        </p:nvGraphicFramePr>
        <p:xfrm>
          <a:off x="179511" y="1417638"/>
          <a:ext cx="6444717" cy="497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5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02307F3-75A6-4A10-8C7B-74EAD28E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7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Regulatory Systems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FAE67D-7279-4D9E-ABD0-534BE7BE6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Very large online platforms (</a:t>
            </a:r>
            <a:r>
              <a:rPr lang="en-GB" b="1" dirty="0"/>
              <a:t>VLOPs</a:t>
            </a:r>
            <a:r>
              <a:rPr lang="en-GB" dirty="0"/>
              <a:t>) and search engines (</a:t>
            </a:r>
            <a:r>
              <a:rPr lang="en-GB" b="1" dirty="0"/>
              <a:t>VLOSEs</a:t>
            </a:r>
            <a:r>
              <a:rPr lang="en-GB" dirty="0"/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Average monthly active recipients of the service in the Union equal or higher than 45 million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COM adopted decisions to </a:t>
            </a:r>
            <a:r>
              <a:rPr lang="en-GB" dirty="0" err="1"/>
              <a:t>desginate</a:t>
            </a:r>
            <a:r>
              <a:rPr lang="en-GB" dirty="0"/>
              <a:t> VLOPs and VLOSEs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By now: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22 VLOPs (</a:t>
            </a:r>
            <a:r>
              <a:rPr lang="en-GB" i="1" dirty="0"/>
              <a:t>Alibaba – AliExpress - Amazon  Store - Apple AppStore - Booking.com - Facebook - Google Play - Google Maps - Google Shopping – Instagram - LinkedIn - Pinterest – Pornhub – Snapchat – </a:t>
            </a:r>
            <a:r>
              <a:rPr lang="en-GB" i="1" dirty="0" err="1"/>
              <a:t>Stripchat</a:t>
            </a:r>
            <a:r>
              <a:rPr lang="en-GB" i="1" dirty="0"/>
              <a:t> - </a:t>
            </a:r>
            <a:r>
              <a:rPr lang="en-GB" i="1" dirty="0" err="1"/>
              <a:t>TikTok</a:t>
            </a:r>
            <a:r>
              <a:rPr lang="en-GB" i="1" dirty="0"/>
              <a:t> – X – </a:t>
            </a:r>
            <a:r>
              <a:rPr lang="en-GB" i="1" dirty="0" err="1"/>
              <a:t>Xvideos</a:t>
            </a:r>
            <a:r>
              <a:rPr lang="en-GB" i="1" dirty="0"/>
              <a:t> - Wikipedia - YouTube – </a:t>
            </a:r>
            <a:r>
              <a:rPr lang="en-GB" i="1" dirty="0" err="1"/>
              <a:t>Zalando</a:t>
            </a:r>
            <a:r>
              <a:rPr lang="en-GB" i="1" dirty="0"/>
              <a:t> - Pornhub)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2 VLOSEs (</a:t>
            </a:r>
            <a:r>
              <a:rPr lang="en-GB" i="1" dirty="0"/>
              <a:t>Bing – Google Search</a:t>
            </a:r>
            <a:r>
              <a:rPr lang="en-GB" dirty="0"/>
              <a:t>)</a:t>
            </a:r>
          </a:p>
          <a:p>
            <a:pPr marL="594900" lvl="1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35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Overview</a:t>
            </a:r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62936CD-6D8E-4E57-BBFB-2382F1419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921550"/>
              </p:ext>
            </p:extLst>
          </p:nvPr>
        </p:nvGraphicFramePr>
        <p:xfrm>
          <a:off x="683568" y="1417638"/>
          <a:ext cx="7092788" cy="453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92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solidFill>
                  <a:srgbClr val="000000"/>
                </a:solidFill>
              </a:rPr>
              <a:t>Digital Services Act </a:t>
            </a:r>
            <a:br>
              <a:rPr lang="de-DE" sz="27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Measures against hate speech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GB" noProof="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CA72FB3-1C3D-409B-9BB2-BCC4C10B4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09380"/>
              </p:ext>
            </p:extLst>
          </p:nvPr>
        </p:nvGraphicFramePr>
        <p:xfrm>
          <a:off x="683568" y="1417638"/>
          <a:ext cx="7092788" cy="453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32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Art. 6 - Basic principle: a hosting provider (e.g. a online platform) is not liable for the content stored at the request of its users, unless the hosting provider has actual knowledge of illegal activities or content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Art. 9 - The DSA does not provide a legal basis for judicial or administrative orders against one or more specific items of illegal content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Art. 10 – The DSA does not provide a legal basis for judicial or administrative orders to provide specific information about one or more </a:t>
            </a:r>
            <a:r>
              <a:rPr lang="en-GB" dirty="0" err="1"/>
              <a:t>specifc</a:t>
            </a:r>
            <a:r>
              <a:rPr lang="en-GB" dirty="0"/>
              <a:t> individual recipient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The DSA only provides minimum standards for these orders (e.g. language, information of the parties concerned)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46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7462679-98B1-446B-AA27-8C81CADAE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558092"/>
              </p:ext>
            </p:extLst>
          </p:nvPr>
        </p:nvGraphicFramePr>
        <p:xfrm>
          <a:off x="683568" y="1417638"/>
          <a:ext cx="7092788" cy="453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451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774D5-9812-48D2-8052-4EA159CA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0000"/>
                </a:solidFill>
              </a:rPr>
              <a:t>Digital Services Act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Measures against hate speech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CDBE67-1238-442D-BE0D-BAF09FCC1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GB" b="1" dirty="0"/>
              <a:t>Art. 16 – Notice and action mechanism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Addressees: Providers of hosting services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Paragraph 1 (notice): shall put mechanisms in place to allow any individual or entity to notify them of the presence of information that the individual or entity consider to be illegal content</a:t>
            </a:r>
          </a:p>
          <a:p>
            <a:pPr marL="5949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Easy to access, user-friendly, submission of notices exclusively by electronic means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/>
              <a:t>Paragraph 6 (action): providers shall process any notices and take their decision in a timely, diligent, non-arbitrary and objective manner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240076"/>
      </p:ext>
    </p:extLst>
  </p:cSld>
  <p:clrMapOvr>
    <a:masterClrMapping/>
  </p:clrMapOvr>
</p:sld>
</file>

<file path=ppt/theme/theme1.xml><?xml version="1.0" encoding="utf-8"?>
<a:theme xmlns:a="http://schemas.openxmlformats.org/drawingml/2006/main" name="BMJV_Folienmaster_A_Titel_Kapitel">
  <a:themeElements>
    <a:clrScheme name="BMJV CD BUND Farben">
      <a:dk1>
        <a:srgbClr val="000000"/>
      </a:dk1>
      <a:lt1>
        <a:sysClr val="window" lastClr="FFFFFF"/>
      </a:lt1>
      <a:dk2>
        <a:srgbClr val="6B7581"/>
      </a:dk2>
      <a:lt2>
        <a:srgbClr val="00B8F2"/>
      </a:lt2>
      <a:accent1>
        <a:srgbClr val="0778A5"/>
      </a:accent1>
      <a:accent2>
        <a:srgbClr val="004F80"/>
      </a:accent2>
      <a:accent3>
        <a:srgbClr val="74B917"/>
      </a:accent3>
      <a:accent4>
        <a:srgbClr val="23614E"/>
      </a:accent4>
      <a:accent5>
        <a:srgbClr val="FFC819"/>
      </a:accent5>
      <a:accent6>
        <a:srgbClr val="C40046"/>
      </a:accent6>
      <a:hlink>
        <a:srgbClr val="0000FF"/>
      </a:hlink>
      <a:folHlink>
        <a:srgbClr val="800080"/>
      </a:folHlink>
    </a:clrScheme>
    <a:fontScheme name="Bundesregierung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MJV_Folienmaster_B_Inhalte">
  <a:themeElements>
    <a:clrScheme name="Bundesregierung">
      <a:dk1>
        <a:srgbClr val="000000"/>
      </a:dk1>
      <a:lt1>
        <a:sysClr val="window" lastClr="FFFFFF"/>
      </a:lt1>
      <a:dk2>
        <a:srgbClr val="6B7581"/>
      </a:dk2>
      <a:lt2>
        <a:srgbClr val="00B8F2"/>
      </a:lt2>
      <a:accent1>
        <a:srgbClr val="0778A5"/>
      </a:accent1>
      <a:accent2>
        <a:srgbClr val="004F80"/>
      </a:accent2>
      <a:accent3>
        <a:srgbClr val="74B917"/>
      </a:accent3>
      <a:accent4>
        <a:srgbClr val="23614E"/>
      </a:accent4>
      <a:accent5>
        <a:srgbClr val="FFC819"/>
      </a:accent5>
      <a:accent6>
        <a:srgbClr val="C40046"/>
      </a:accent6>
      <a:hlink>
        <a:srgbClr val="0000FF"/>
      </a:hlink>
      <a:folHlink>
        <a:srgbClr val="800080"/>
      </a:folHlink>
    </a:clrScheme>
    <a:fontScheme name="Bundesregierung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1756</Words>
  <Application>Microsoft Office PowerPoint</Application>
  <PresentationFormat>Bildschirmpräsentation (4:3)</PresentationFormat>
  <Paragraphs>171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BundesSans Office</vt:lpstr>
      <vt:lpstr>BundesSerif Office</vt:lpstr>
      <vt:lpstr>BundesSerif Office (Überschriften)</vt:lpstr>
      <vt:lpstr>Calibri</vt:lpstr>
      <vt:lpstr>Symbol</vt:lpstr>
      <vt:lpstr>Wingdings</vt:lpstr>
      <vt:lpstr>BMJV_Folienmaster_A_Titel_Kapitel</vt:lpstr>
      <vt:lpstr>BMJV_Folienmaster_B_Inhalte</vt:lpstr>
      <vt:lpstr>New Rules for the Internet –  The Impact of the EU Digital Services Act on Combatting Hate Speech </vt:lpstr>
      <vt:lpstr>Digital Services Act (DSA)  Scope of Application  </vt:lpstr>
      <vt:lpstr>Digital Services Act  Regulatory Systems</vt:lpstr>
      <vt:lpstr>Digital Services Act  Regulatory Systems</vt:lpstr>
      <vt:lpstr>Digital Services Act  Overview</vt:lpstr>
      <vt:lpstr>Digital Services Act  Measures against hate speech 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Measures against hate speech</vt:lpstr>
      <vt:lpstr>Digital Services Act  Enforcement</vt:lpstr>
      <vt:lpstr>Digital Services Act  Enforcement - Competences</vt:lpstr>
      <vt:lpstr>Digital Services Act  Enforcement – Proceedings initiated by the COM </vt:lpstr>
      <vt:lpstr>Digital Services Act  Enforcement - The “German DSA”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Vorlage BMJV</dc:title>
  <dc:creator/>
  <cp:keywords>Dateivorlage; PowerPoint 2010; Corporate Design; Bundesregierung; Style-Guide</cp:keywords>
  <dc:description>Stand 2014-08-7</dc:description>
  <cp:lastModifiedBy/>
  <cp:revision>1</cp:revision>
  <dcterms:created xsi:type="dcterms:W3CDTF">2014-07-30T07:06:57Z</dcterms:created>
  <dcterms:modified xsi:type="dcterms:W3CDTF">2024-03-19T16:38:29Z</dcterms:modified>
  <cp:category>Vorlage, Präsentation, PowerPoint 2010</cp:category>
</cp:coreProperties>
</file>