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747"/>
    <a:srgbClr val="4E4B4B"/>
    <a:srgbClr val="4D4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67" autoAdjust="0"/>
  </p:normalViewPr>
  <p:slideViewPr>
    <p:cSldViewPr>
      <p:cViewPr varScale="1">
        <p:scale>
          <a:sx n="96" d="100"/>
          <a:sy n="96" d="100"/>
        </p:scale>
        <p:origin x="804" y="9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9678A-7E96-4095-A536-E7E473092F8C}" type="datetimeFigureOut">
              <a:rPr lang="mk-MK" smtClean="0"/>
              <a:pPr/>
              <a:t>14.4.2025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D62C4-49E5-4AFF-9F4E-19470003763A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362390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41292-505B-4B4C-8CE5-079725053EB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E727-03FE-4692-85F4-9C98BA5F847C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DEB5-3448-4458-904A-F5F60EC89D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E727-03FE-4692-85F4-9C98BA5F847C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DEB5-3448-4458-904A-F5F60EC89D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E727-03FE-4692-85F4-9C98BA5F847C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DEB5-3448-4458-904A-F5F60EC89D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E727-03FE-4692-85F4-9C98BA5F847C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DEB5-3448-4458-904A-F5F60EC89D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E727-03FE-4692-85F4-9C98BA5F847C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DEB5-3448-4458-904A-F5F60EC89D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E727-03FE-4692-85F4-9C98BA5F847C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DEB5-3448-4458-904A-F5F60EC89D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E727-03FE-4692-85F4-9C98BA5F847C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DEB5-3448-4458-904A-F5F60EC89D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E727-03FE-4692-85F4-9C98BA5F847C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DEB5-3448-4458-904A-F5F60EC89D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E727-03FE-4692-85F4-9C98BA5F847C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DEB5-3448-4458-904A-F5F60EC89D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E727-03FE-4692-85F4-9C98BA5F847C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DEB5-3448-4458-904A-F5F60EC89D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E727-03FE-4692-85F4-9C98BA5F847C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DEB5-3448-4458-904A-F5F60EC89D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BE727-03FE-4692-85F4-9C98BA5F847C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7DEB5-3448-4458-904A-F5F60EC89D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jpe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48" name="Group 6"/>
          <p:cNvGrpSpPr>
            <a:grpSpLocks/>
          </p:cNvGrpSpPr>
          <p:nvPr/>
        </p:nvGrpSpPr>
        <p:grpSpPr bwMode="auto">
          <a:xfrm>
            <a:off x="18243" y="0"/>
            <a:ext cx="6812392" cy="9897732"/>
            <a:chOff x="46" y="0"/>
            <a:chExt cx="17178" cy="17958"/>
          </a:xfrm>
          <a:solidFill>
            <a:srgbClr val="E0E8F6"/>
          </a:solidFill>
        </p:grpSpPr>
        <p:sp>
          <p:nvSpPr>
            <p:cNvPr id="2749" name="Freeform 7"/>
            <p:cNvSpPr>
              <a:spLocks/>
            </p:cNvSpPr>
            <p:nvPr/>
          </p:nvSpPr>
          <p:spPr bwMode="auto">
            <a:xfrm>
              <a:off x="46" y="0"/>
              <a:ext cx="17178" cy="17958"/>
            </a:xfrm>
            <a:custGeom>
              <a:avLst/>
              <a:gdLst/>
              <a:ahLst/>
              <a:cxnLst>
                <a:cxn ang="0">
                  <a:pos x="0" y="17958"/>
                </a:cxn>
                <a:cxn ang="0">
                  <a:pos x="17178" y="17958"/>
                </a:cxn>
                <a:cxn ang="0">
                  <a:pos x="17178" y="0"/>
                </a:cxn>
                <a:cxn ang="0">
                  <a:pos x="0" y="0"/>
                </a:cxn>
                <a:cxn ang="0">
                  <a:pos x="0" y="17958"/>
                </a:cxn>
              </a:cxnLst>
              <a:rect l="0" t="0" r="r" b="b"/>
              <a:pathLst>
                <a:path w="17178" h="17958">
                  <a:moveTo>
                    <a:pt x="0" y="17958"/>
                  </a:moveTo>
                  <a:lnTo>
                    <a:pt x="17178" y="17958"/>
                  </a:lnTo>
                  <a:lnTo>
                    <a:pt x="17178" y="0"/>
                  </a:lnTo>
                  <a:lnTo>
                    <a:pt x="0" y="0"/>
                  </a:lnTo>
                  <a:lnTo>
                    <a:pt x="0" y="179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 dirty="0"/>
            </a:p>
          </p:txBody>
        </p:sp>
      </p:grpSp>
      <p:pic>
        <p:nvPicPr>
          <p:cNvPr id="2828" name="Picture 8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3092" y="2903585"/>
            <a:ext cx="1978788" cy="1259292"/>
          </a:xfrm>
          <a:prstGeom prst="rect">
            <a:avLst/>
          </a:prstGeom>
          <a:noFill/>
        </p:spPr>
      </p:pic>
      <p:pic>
        <p:nvPicPr>
          <p:cNvPr id="2827" name="Picture 8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6516" y="2855342"/>
            <a:ext cx="906146" cy="1259292"/>
          </a:xfrm>
          <a:prstGeom prst="rect">
            <a:avLst/>
          </a:prstGeom>
          <a:noFill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16850" y="1640632"/>
            <a:ext cx="1010698" cy="6041604"/>
          </a:xfrm>
          <a:prstGeom prst="rect">
            <a:avLst/>
          </a:prstGeom>
          <a:noFill/>
        </p:spPr>
      </p:pic>
      <p:grpSp>
        <p:nvGrpSpPr>
          <p:cNvPr id="1037" name="Group 13"/>
          <p:cNvGrpSpPr>
            <a:grpSpLocks/>
          </p:cNvGrpSpPr>
          <p:nvPr/>
        </p:nvGrpSpPr>
        <p:grpSpPr bwMode="auto">
          <a:xfrm>
            <a:off x="5677654" y="1695074"/>
            <a:ext cx="1063714" cy="5976664"/>
            <a:chOff x="14055" y="3742"/>
            <a:chExt cx="2768" cy="10207"/>
          </a:xfrm>
        </p:grpSpPr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14055" y="3742"/>
              <a:ext cx="2768" cy="10207"/>
            </a:xfrm>
            <a:custGeom>
              <a:avLst/>
              <a:gdLst/>
              <a:ahLst/>
              <a:cxnLst>
                <a:cxn ang="0">
                  <a:pos x="2767" y="10207"/>
                </a:cxn>
                <a:cxn ang="0">
                  <a:pos x="0" y="10207"/>
                </a:cxn>
                <a:cxn ang="0">
                  <a:pos x="0" y="0"/>
                </a:cxn>
                <a:cxn ang="0">
                  <a:pos x="2767" y="0"/>
                </a:cxn>
                <a:cxn ang="0">
                  <a:pos x="2767" y="10207"/>
                </a:cxn>
              </a:cxnLst>
              <a:rect l="0" t="0" r="r" b="b"/>
              <a:pathLst>
                <a:path w="2768" h="10207">
                  <a:moveTo>
                    <a:pt x="2767" y="10207"/>
                  </a:moveTo>
                  <a:lnTo>
                    <a:pt x="0" y="10207"/>
                  </a:lnTo>
                  <a:lnTo>
                    <a:pt x="0" y="0"/>
                  </a:lnTo>
                  <a:lnTo>
                    <a:pt x="2767" y="0"/>
                  </a:lnTo>
                  <a:lnTo>
                    <a:pt x="2767" y="10207"/>
                  </a:lnTo>
                  <a:close/>
                </a:path>
              </a:pathLst>
            </a:custGeom>
            <a:solidFill>
              <a:srgbClr val="4C84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sp>
        <p:nvSpPr>
          <p:cNvPr id="1096" name="Freeform 72"/>
          <p:cNvSpPr>
            <a:spLocks/>
          </p:cNvSpPr>
          <p:nvPr/>
        </p:nvSpPr>
        <p:spPr bwMode="auto">
          <a:xfrm>
            <a:off x="5719896" y="2792760"/>
            <a:ext cx="176868" cy="245796"/>
          </a:xfrm>
          <a:custGeom>
            <a:avLst/>
            <a:gdLst/>
            <a:ahLst/>
            <a:cxnLst>
              <a:cxn ang="0">
                <a:pos x="446" y="446"/>
              </a:cxn>
              <a:cxn ang="0">
                <a:pos x="0" y="446"/>
              </a:cxn>
              <a:cxn ang="0">
                <a:pos x="0" y="0"/>
              </a:cxn>
              <a:cxn ang="0">
                <a:pos x="446" y="0"/>
              </a:cxn>
              <a:cxn ang="0">
                <a:pos x="446" y="446"/>
              </a:cxn>
            </a:cxnLst>
            <a:rect l="0" t="0" r="r" b="b"/>
            <a:pathLst>
              <a:path w="446" h="446">
                <a:moveTo>
                  <a:pt x="446" y="446"/>
                </a:moveTo>
                <a:lnTo>
                  <a:pt x="0" y="446"/>
                </a:lnTo>
                <a:lnTo>
                  <a:pt x="0" y="0"/>
                </a:lnTo>
                <a:lnTo>
                  <a:pt x="446" y="0"/>
                </a:lnTo>
                <a:lnTo>
                  <a:pt x="446" y="446"/>
                </a:lnTo>
                <a:close/>
              </a:path>
            </a:pathLst>
          </a:custGeom>
          <a:solidFill>
            <a:srgbClr val="78C143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098" name="Freeform 74"/>
          <p:cNvSpPr>
            <a:spLocks/>
          </p:cNvSpPr>
          <p:nvPr/>
        </p:nvSpPr>
        <p:spPr bwMode="auto">
          <a:xfrm>
            <a:off x="5721361" y="2792760"/>
            <a:ext cx="176868" cy="245796"/>
          </a:xfrm>
          <a:custGeom>
            <a:avLst/>
            <a:gdLst/>
            <a:ahLst/>
            <a:cxnLst>
              <a:cxn ang="0">
                <a:pos x="446" y="446"/>
              </a:cxn>
              <a:cxn ang="0">
                <a:pos x="0" y="446"/>
              </a:cxn>
              <a:cxn ang="0">
                <a:pos x="0" y="0"/>
              </a:cxn>
              <a:cxn ang="0">
                <a:pos x="446" y="0"/>
              </a:cxn>
              <a:cxn ang="0">
                <a:pos x="446" y="446"/>
              </a:cxn>
            </a:cxnLst>
            <a:rect l="0" t="0" r="r" b="b"/>
            <a:pathLst>
              <a:path w="446" h="446">
                <a:moveTo>
                  <a:pt x="446" y="446"/>
                </a:moveTo>
                <a:lnTo>
                  <a:pt x="0" y="446"/>
                </a:lnTo>
                <a:lnTo>
                  <a:pt x="0" y="0"/>
                </a:lnTo>
                <a:lnTo>
                  <a:pt x="446" y="0"/>
                </a:lnTo>
                <a:lnTo>
                  <a:pt x="446" y="446"/>
                </a:lnTo>
                <a:close/>
              </a:path>
            </a:pathLst>
          </a:custGeom>
          <a:noFill/>
          <a:ln w="25400">
            <a:solidFill>
              <a:srgbClr val="F0EFEF"/>
            </a:solidFill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127" name="Freeform 103"/>
          <p:cNvSpPr>
            <a:spLocks/>
          </p:cNvSpPr>
          <p:nvPr/>
        </p:nvSpPr>
        <p:spPr bwMode="auto">
          <a:xfrm>
            <a:off x="5728848" y="3152800"/>
            <a:ext cx="176868" cy="245796"/>
          </a:xfrm>
          <a:custGeom>
            <a:avLst/>
            <a:gdLst/>
            <a:ahLst/>
            <a:cxnLst>
              <a:cxn ang="0">
                <a:pos x="446" y="446"/>
              </a:cxn>
              <a:cxn ang="0">
                <a:pos x="0" y="446"/>
              </a:cxn>
              <a:cxn ang="0">
                <a:pos x="0" y="0"/>
              </a:cxn>
              <a:cxn ang="0">
                <a:pos x="446" y="0"/>
              </a:cxn>
              <a:cxn ang="0">
                <a:pos x="446" y="446"/>
              </a:cxn>
            </a:cxnLst>
            <a:rect l="0" t="0" r="r" b="b"/>
            <a:pathLst>
              <a:path w="446" h="446">
                <a:moveTo>
                  <a:pt x="446" y="446"/>
                </a:moveTo>
                <a:lnTo>
                  <a:pt x="0" y="446"/>
                </a:lnTo>
                <a:lnTo>
                  <a:pt x="0" y="0"/>
                </a:lnTo>
                <a:lnTo>
                  <a:pt x="446" y="0"/>
                </a:lnTo>
                <a:lnTo>
                  <a:pt x="446" y="446"/>
                </a:lnTo>
                <a:close/>
              </a:path>
            </a:pathLst>
          </a:custGeom>
          <a:solidFill>
            <a:srgbClr val="FED401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129" name="Freeform 105"/>
          <p:cNvSpPr>
            <a:spLocks/>
          </p:cNvSpPr>
          <p:nvPr/>
        </p:nvSpPr>
        <p:spPr bwMode="auto">
          <a:xfrm>
            <a:off x="5724135" y="3152800"/>
            <a:ext cx="176868" cy="245796"/>
          </a:xfrm>
          <a:custGeom>
            <a:avLst/>
            <a:gdLst/>
            <a:ahLst/>
            <a:cxnLst>
              <a:cxn ang="0">
                <a:pos x="446" y="446"/>
              </a:cxn>
              <a:cxn ang="0">
                <a:pos x="0" y="446"/>
              </a:cxn>
              <a:cxn ang="0">
                <a:pos x="0" y="0"/>
              </a:cxn>
              <a:cxn ang="0">
                <a:pos x="446" y="0"/>
              </a:cxn>
              <a:cxn ang="0">
                <a:pos x="446" y="446"/>
              </a:cxn>
            </a:cxnLst>
            <a:rect l="0" t="0" r="r" b="b"/>
            <a:pathLst>
              <a:path w="446" h="446">
                <a:moveTo>
                  <a:pt x="446" y="446"/>
                </a:moveTo>
                <a:lnTo>
                  <a:pt x="0" y="446"/>
                </a:lnTo>
                <a:lnTo>
                  <a:pt x="0" y="0"/>
                </a:lnTo>
                <a:lnTo>
                  <a:pt x="446" y="0"/>
                </a:lnTo>
                <a:lnTo>
                  <a:pt x="446" y="446"/>
                </a:lnTo>
                <a:close/>
              </a:path>
            </a:pathLst>
          </a:custGeom>
          <a:noFill/>
          <a:ln w="25400">
            <a:solidFill>
              <a:srgbClr val="F0EFEF"/>
            </a:solidFill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141" name="Freeform 117"/>
          <p:cNvSpPr>
            <a:spLocks/>
          </p:cNvSpPr>
          <p:nvPr/>
        </p:nvSpPr>
        <p:spPr bwMode="auto">
          <a:xfrm>
            <a:off x="5733561" y="3512840"/>
            <a:ext cx="176868" cy="245796"/>
          </a:xfrm>
          <a:custGeom>
            <a:avLst/>
            <a:gdLst/>
            <a:ahLst/>
            <a:cxnLst>
              <a:cxn ang="0">
                <a:pos x="446" y="447"/>
              </a:cxn>
              <a:cxn ang="0">
                <a:pos x="0" y="447"/>
              </a:cxn>
              <a:cxn ang="0">
                <a:pos x="0" y="0"/>
              </a:cxn>
              <a:cxn ang="0">
                <a:pos x="446" y="0"/>
              </a:cxn>
              <a:cxn ang="0">
                <a:pos x="446" y="447"/>
              </a:cxn>
            </a:cxnLst>
            <a:rect l="0" t="0" r="r" b="b"/>
            <a:pathLst>
              <a:path w="446" h="446">
                <a:moveTo>
                  <a:pt x="446" y="447"/>
                </a:moveTo>
                <a:lnTo>
                  <a:pt x="0" y="447"/>
                </a:lnTo>
                <a:lnTo>
                  <a:pt x="0" y="0"/>
                </a:lnTo>
                <a:lnTo>
                  <a:pt x="446" y="0"/>
                </a:lnTo>
                <a:lnTo>
                  <a:pt x="446" y="447"/>
                </a:lnTo>
                <a:close/>
              </a:path>
            </a:pathLst>
          </a:custGeom>
          <a:solidFill>
            <a:srgbClr val="F08121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143" name="Freeform 119"/>
          <p:cNvSpPr>
            <a:spLocks/>
          </p:cNvSpPr>
          <p:nvPr/>
        </p:nvSpPr>
        <p:spPr bwMode="auto">
          <a:xfrm>
            <a:off x="5728848" y="3512840"/>
            <a:ext cx="176868" cy="245796"/>
          </a:xfrm>
          <a:custGeom>
            <a:avLst/>
            <a:gdLst/>
            <a:ahLst/>
            <a:cxnLst>
              <a:cxn ang="0">
                <a:pos x="446" y="447"/>
              </a:cxn>
              <a:cxn ang="0">
                <a:pos x="0" y="447"/>
              </a:cxn>
              <a:cxn ang="0">
                <a:pos x="0" y="0"/>
              </a:cxn>
              <a:cxn ang="0">
                <a:pos x="446" y="0"/>
              </a:cxn>
              <a:cxn ang="0">
                <a:pos x="446" y="447"/>
              </a:cxn>
            </a:cxnLst>
            <a:rect l="0" t="0" r="r" b="b"/>
            <a:pathLst>
              <a:path w="446" h="446">
                <a:moveTo>
                  <a:pt x="446" y="447"/>
                </a:moveTo>
                <a:lnTo>
                  <a:pt x="0" y="447"/>
                </a:lnTo>
                <a:lnTo>
                  <a:pt x="0" y="0"/>
                </a:lnTo>
                <a:lnTo>
                  <a:pt x="446" y="0"/>
                </a:lnTo>
                <a:lnTo>
                  <a:pt x="446" y="447"/>
                </a:lnTo>
                <a:close/>
              </a:path>
            </a:pathLst>
          </a:custGeom>
          <a:noFill/>
          <a:ln w="25400">
            <a:solidFill>
              <a:srgbClr val="F0EFEF"/>
            </a:solidFill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grpSp>
        <p:nvGrpSpPr>
          <p:cNvPr id="1171" name="Group 147"/>
          <p:cNvGrpSpPr>
            <a:grpSpLocks/>
          </p:cNvGrpSpPr>
          <p:nvPr/>
        </p:nvGrpSpPr>
        <p:grpSpPr bwMode="auto">
          <a:xfrm>
            <a:off x="5721205" y="3872880"/>
            <a:ext cx="176868" cy="245796"/>
            <a:chOff x="14279" y="7986"/>
            <a:chExt cx="446" cy="446"/>
          </a:xfrm>
        </p:grpSpPr>
        <p:sp>
          <p:nvSpPr>
            <p:cNvPr id="1172" name="Freeform 148"/>
            <p:cNvSpPr>
              <a:spLocks/>
            </p:cNvSpPr>
            <p:nvPr/>
          </p:nvSpPr>
          <p:spPr bwMode="auto">
            <a:xfrm>
              <a:off x="14279" y="7986"/>
              <a:ext cx="446" cy="446"/>
            </a:xfrm>
            <a:custGeom>
              <a:avLst/>
              <a:gdLst/>
              <a:ahLst/>
              <a:cxnLst>
                <a:cxn ang="0">
                  <a:pos x="446" y="447"/>
                </a:cxn>
                <a:cxn ang="0">
                  <a:pos x="0" y="447"/>
                </a:cxn>
                <a:cxn ang="0">
                  <a:pos x="0" y="0"/>
                </a:cxn>
                <a:cxn ang="0">
                  <a:pos x="446" y="0"/>
                </a:cxn>
                <a:cxn ang="0">
                  <a:pos x="446" y="447"/>
                </a:cxn>
              </a:cxnLst>
              <a:rect l="0" t="0" r="r" b="b"/>
              <a:pathLst>
                <a:path w="446" h="446">
                  <a:moveTo>
                    <a:pt x="446" y="447"/>
                  </a:moveTo>
                  <a:lnTo>
                    <a:pt x="0" y="447"/>
                  </a:lnTo>
                  <a:lnTo>
                    <a:pt x="0" y="0"/>
                  </a:lnTo>
                  <a:lnTo>
                    <a:pt x="446" y="0"/>
                  </a:lnTo>
                  <a:lnTo>
                    <a:pt x="446" y="447"/>
                  </a:lnTo>
                  <a:close/>
                </a:path>
              </a:pathLst>
            </a:custGeom>
            <a:solidFill>
              <a:srgbClr val="DE1F2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1173" name="Group 149"/>
          <p:cNvGrpSpPr>
            <a:grpSpLocks/>
          </p:cNvGrpSpPr>
          <p:nvPr/>
        </p:nvGrpSpPr>
        <p:grpSpPr bwMode="auto">
          <a:xfrm>
            <a:off x="5728848" y="3872880"/>
            <a:ext cx="176868" cy="245796"/>
            <a:chOff x="14279" y="7986"/>
            <a:chExt cx="446" cy="446"/>
          </a:xfrm>
        </p:grpSpPr>
        <p:sp>
          <p:nvSpPr>
            <p:cNvPr id="1174" name="Freeform 150"/>
            <p:cNvSpPr>
              <a:spLocks/>
            </p:cNvSpPr>
            <p:nvPr/>
          </p:nvSpPr>
          <p:spPr bwMode="auto">
            <a:xfrm>
              <a:off x="14279" y="7986"/>
              <a:ext cx="446" cy="446"/>
            </a:xfrm>
            <a:custGeom>
              <a:avLst/>
              <a:gdLst/>
              <a:ahLst/>
              <a:cxnLst>
                <a:cxn ang="0">
                  <a:pos x="446" y="447"/>
                </a:cxn>
                <a:cxn ang="0">
                  <a:pos x="0" y="447"/>
                </a:cxn>
                <a:cxn ang="0">
                  <a:pos x="0" y="0"/>
                </a:cxn>
                <a:cxn ang="0">
                  <a:pos x="446" y="0"/>
                </a:cxn>
                <a:cxn ang="0">
                  <a:pos x="446" y="447"/>
                </a:cxn>
              </a:cxnLst>
              <a:rect l="0" t="0" r="r" b="b"/>
              <a:pathLst>
                <a:path w="446" h="446">
                  <a:moveTo>
                    <a:pt x="446" y="447"/>
                  </a:moveTo>
                  <a:lnTo>
                    <a:pt x="0" y="447"/>
                  </a:lnTo>
                  <a:lnTo>
                    <a:pt x="0" y="0"/>
                  </a:lnTo>
                  <a:lnTo>
                    <a:pt x="446" y="0"/>
                  </a:lnTo>
                  <a:lnTo>
                    <a:pt x="446" y="447"/>
                  </a:lnTo>
                  <a:close/>
                </a:path>
              </a:pathLst>
            </a:custGeom>
            <a:noFill/>
            <a:ln w="25400">
              <a:solidFill>
                <a:srgbClr val="F0EFE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pic>
        <p:nvPicPr>
          <p:cNvPr id="1223" name="Picture 19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1126" y="7976210"/>
            <a:ext cx="906153" cy="730232"/>
          </a:xfrm>
          <a:prstGeom prst="rect">
            <a:avLst/>
          </a:prstGeom>
          <a:noFill/>
        </p:spPr>
      </p:pic>
      <p:grpSp>
        <p:nvGrpSpPr>
          <p:cNvPr id="1224" name="Group 200"/>
          <p:cNvGrpSpPr>
            <a:grpSpLocks/>
          </p:cNvGrpSpPr>
          <p:nvPr/>
        </p:nvGrpSpPr>
        <p:grpSpPr bwMode="auto">
          <a:xfrm>
            <a:off x="156649" y="8053367"/>
            <a:ext cx="761800" cy="529068"/>
            <a:chOff x="394" y="14612"/>
            <a:chExt cx="1921" cy="960"/>
          </a:xfrm>
        </p:grpSpPr>
        <p:sp>
          <p:nvSpPr>
            <p:cNvPr id="1225" name="Freeform 201"/>
            <p:cNvSpPr>
              <a:spLocks/>
            </p:cNvSpPr>
            <p:nvPr/>
          </p:nvSpPr>
          <p:spPr bwMode="auto">
            <a:xfrm>
              <a:off x="394" y="14612"/>
              <a:ext cx="1921" cy="960"/>
            </a:xfrm>
            <a:custGeom>
              <a:avLst/>
              <a:gdLst/>
              <a:ahLst/>
              <a:cxnLst>
                <a:cxn ang="0">
                  <a:pos x="1921" y="961"/>
                </a:cxn>
                <a:cxn ang="0">
                  <a:pos x="0" y="961"/>
                </a:cxn>
                <a:cxn ang="0">
                  <a:pos x="0" y="0"/>
                </a:cxn>
                <a:cxn ang="0">
                  <a:pos x="1921" y="0"/>
                </a:cxn>
                <a:cxn ang="0">
                  <a:pos x="1921" y="961"/>
                </a:cxn>
              </a:cxnLst>
              <a:rect l="0" t="0" r="r" b="b"/>
              <a:pathLst>
                <a:path w="1921" h="960">
                  <a:moveTo>
                    <a:pt x="1921" y="961"/>
                  </a:moveTo>
                  <a:lnTo>
                    <a:pt x="0" y="961"/>
                  </a:lnTo>
                  <a:lnTo>
                    <a:pt x="0" y="0"/>
                  </a:lnTo>
                  <a:lnTo>
                    <a:pt x="1921" y="0"/>
                  </a:lnTo>
                  <a:lnTo>
                    <a:pt x="1921" y="961"/>
                  </a:lnTo>
                  <a:close/>
                </a:path>
              </a:pathLst>
            </a:custGeom>
            <a:solidFill>
              <a:srgbClr val="7B7A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  <p:pic>
          <p:nvPicPr>
            <p:cNvPr id="1226" name="Picture 20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68" y="14472"/>
              <a:ext cx="2285" cy="1325"/>
            </a:xfrm>
            <a:prstGeom prst="rect">
              <a:avLst/>
            </a:prstGeom>
            <a:noFill/>
          </p:spPr>
        </p:pic>
      </p:grpSp>
      <p:sp>
        <p:nvSpPr>
          <p:cNvPr id="1228" name="Freeform 204"/>
          <p:cNvSpPr>
            <a:spLocks/>
          </p:cNvSpPr>
          <p:nvPr/>
        </p:nvSpPr>
        <p:spPr bwMode="auto">
          <a:xfrm>
            <a:off x="2858839" y="8053367"/>
            <a:ext cx="761800" cy="529068"/>
          </a:xfrm>
          <a:custGeom>
            <a:avLst/>
            <a:gdLst/>
            <a:ahLst/>
            <a:cxnLst>
              <a:cxn ang="0">
                <a:pos x="1921" y="961"/>
              </a:cxn>
              <a:cxn ang="0">
                <a:pos x="0" y="961"/>
              </a:cxn>
              <a:cxn ang="0">
                <a:pos x="0" y="0"/>
              </a:cxn>
              <a:cxn ang="0">
                <a:pos x="1921" y="0"/>
              </a:cxn>
              <a:cxn ang="0">
                <a:pos x="1921" y="961"/>
              </a:cxn>
            </a:cxnLst>
            <a:rect l="0" t="0" r="r" b="b"/>
            <a:pathLst>
              <a:path w="1921" h="960">
                <a:moveTo>
                  <a:pt x="1921" y="961"/>
                </a:moveTo>
                <a:lnTo>
                  <a:pt x="0" y="961"/>
                </a:lnTo>
                <a:lnTo>
                  <a:pt x="0" y="0"/>
                </a:lnTo>
                <a:lnTo>
                  <a:pt x="1921" y="0"/>
                </a:lnTo>
                <a:lnTo>
                  <a:pt x="1921" y="961"/>
                </a:lnTo>
                <a:close/>
              </a:path>
            </a:pathLst>
          </a:custGeom>
          <a:solidFill>
            <a:srgbClr val="7B7A7A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1229" name="Picture 20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4795" y="7976210"/>
            <a:ext cx="1960614" cy="730225"/>
          </a:xfrm>
          <a:prstGeom prst="rect">
            <a:avLst/>
          </a:prstGeom>
          <a:noFill/>
        </p:spPr>
      </p:pic>
      <p:grpSp>
        <p:nvGrpSpPr>
          <p:cNvPr id="1230" name="Group 206"/>
          <p:cNvGrpSpPr>
            <a:grpSpLocks/>
          </p:cNvGrpSpPr>
          <p:nvPr/>
        </p:nvGrpSpPr>
        <p:grpSpPr bwMode="auto">
          <a:xfrm>
            <a:off x="980313" y="8053367"/>
            <a:ext cx="1816662" cy="529068"/>
            <a:chOff x="2471" y="14612"/>
            <a:chExt cx="4581" cy="960"/>
          </a:xfrm>
        </p:grpSpPr>
        <p:sp>
          <p:nvSpPr>
            <p:cNvPr id="1231" name="Freeform 207"/>
            <p:cNvSpPr>
              <a:spLocks/>
            </p:cNvSpPr>
            <p:nvPr/>
          </p:nvSpPr>
          <p:spPr bwMode="auto">
            <a:xfrm>
              <a:off x="2471" y="14612"/>
              <a:ext cx="4581" cy="960"/>
            </a:xfrm>
            <a:custGeom>
              <a:avLst/>
              <a:gdLst/>
              <a:ahLst/>
              <a:cxnLst>
                <a:cxn ang="0">
                  <a:pos x="4581" y="961"/>
                </a:cxn>
                <a:cxn ang="0">
                  <a:pos x="0" y="961"/>
                </a:cxn>
                <a:cxn ang="0">
                  <a:pos x="0" y="0"/>
                </a:cxn>
                <a:cxn ang="0">
                  <a:pos x="4581" y="0"/>
                </a:cxn>
                <a:cxn ang="0">
                  <a:pos x="4581" y="961"/>
                </a:cxn>
              </a:cxnLst>
              <a:rect l="0" t="0" r="r" b="b"/>
              <a:pathLst>
                <a:path w="4581" h="960">
                  <a:moveTo>
                    <a:pt x="4581" y="961"/>
                  </a:moveTo>
                  <a:lnTo>
                    <a:pt x="0" y="961"/>
                  </a:lnTo>
                  <a:lnTo>
                    <a:pt x="0" y="0"/>
                  </a:lnTo>
                  <a:lnTo>
                    <a:pt x="4581" y="0"/>
                  </a:lnTo>
                  <a:lnTo>
                    <a:pt x="4581" y="961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  <p:pic>
          <p:nvPicPr>
            <p:cNvPr id="1232" name="Picture 20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145" y="14472"/>
              <a:ext cx="4944" cy="1325"/>
            </a:xfrm>
            <a:prstGeom prst="rect">
              <a:avLst/>
            </a:prstGeom>
            <a:noFill/>
          </p:spPr>
        </p:pic>
      </p:grpSp>
      <p:grpSp>
        <p:nvGrpSpPr>
          <p:cNvPr id="1233" name="Group 209"/>
          <p:cNvGrpSpPr>
            <a:grpSpLocks/>
          </p:cNvGrpSpPr>
          <p:nvPr/>
        </p:nvGrpSpPr>
        <p:grpSpPr bwMode="auto">
          <a:xfrm>
            <a:off x="3682503" y="8053367"/>
            <a:ext cx="1816662" cy="529068"/>
            <a:chOff x="9285" y="14612"/>
            <a:chExt cx="4581" cy="960"/>
          </a:xfrm>
        </p:grpSpPr>
        <p:sp>
          <p:nvSpPr>
            <p:cNvPr id="1234" name="Freeform 210"/>
            <p:cNvSpPr>
              <a:spLocks/>
            </p:cNvSpPr>
            <p:nvPr/>
          </p:nvSpPr>
          <p:spPr bwMode="auto">
            <a:xfrm>
              <a:off x="9285" y="14612"/>
              <a:ext cx="4581" cy="960"/>
            </a:xfrm>
            <a:custGeom>
              <a:avLst/>
              <a:gdLst/>
              <a:ahLst/>
              <a:cxnLst>
                <a:cxn ang="0">
                  <a:pos x="4581" y="961"/>
                </a:cxn>
                <a:cxn ang="0">
                  <a:pos x="0" y="961"/>
                </a:cxn>
                <a:cxn ang="0">
                  <a:pos x="0" y="0"/>
                </a:cxn>
                <a:cxn ang="0">
                  <a:pos x="4581" y="0"/>
                </a:cxn>
                <a:cxn ang="0">
                  <a:pos x="4581" y="961"/>
                </a:cxn>
              </a:cxnLst>
              <a:rect l="0" t="0" r="r" b="b"/>
              <a:pathLst>
                <a:path w="4581" h="960">
                  <a:moveTo>
                    <a:pt x="4581" y="961"/>
                  </a:moveTo>
                  <a:lnTo>
                    <a:pt x="0" y="961"/>
                  </a:lnTo>
                  <a:lnTo>
                    <a:pt x="0" y="0"/>
                  </a:lnTo>
                  <a:lnTo>
                    <a:pt x="4581" y="0"/>
                  </a:lnTo>
                  <a:lnTo>
                    <a:pt x="4581" y="961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pic>
        <p:nvPicPr>
          <p:cNvPr id="1338" name="Picture 3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03324" y="8576371"/>
            <a:ext cx="906145" cy="730222"/>
          </a:xfrm>
          <a:prstGeom prst="rect">
            <a:avLst/>
          </a:prstGeom>
          <a:noFill/>
        </p:spPr>
      </p:pic>
      <p:sp>
        <p:nvSpPr>
          <p:cNvPr id="1340" name="Freeform 316"/>
          <p:cNvSpPr>
            <a:spLocks/>
          </p:cNvSpPr>
          <p:nvPr/>
        </p:nvSpPr>
        <p:spPr bwMode="auto">
          <a:xfrm>
            <a:off x="2858839" y="8653528"/>
            <a:ext cx="761800" cy="529068"/>
          </a:xfrm>
          <a:custGeom>
            <a:avLst/>
            <a:gdLst/>
            <a:ahLst/>
            <a:cxnLst>
              <a:cxn ang="0">
                <a:pos x="1921" y="960"/>
              </a:cxn>
              <a:cxn ang="0">
                <a:pos x="0" y="960"/>
              </a:cxn>
              <a:cxn ang="0">
                <a:pos x="0" y="0"/>
              </a:cxn>
              <a:cxn ang="0">
                <a:pos x="1921" y="0"/>
              </a:cxn>
              <a:cxn ang="0">
                <a:pos x="1921" y="960"/>
              </a:cxn>
            </a:cxnLst>
            <a:rect l="0" t="0" r="r" b="b"/>
            <a:pathLst>
              <a:path w="1921" h="960">
                <a:moveTo>
                  <a:pt x="1921" y="960"/>
                </a:moveTo>
                <a:lnTo>
                  <a:pt x="0" y="960"/>
                </a:lnTo>
                <a:lnTo>
                  <a:pt x="0" y="0"/>
                </a:lnTo>
                <a:lnTo>
                  <a:pt x="1921" y="0"/>
                </a:lnTo>
                <a:lnTo>
                  <a:pt x="1921" y="960"/>
                </a:lnTo>
                <a:close/>
              </a:path>
            </a:pathLst>
          </a:custGeom>
          <a:solidFill>
            <a:srgbClr val="7B7A7A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1341" name="Picture 3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1131" y="8576371"/>
            <a:ext cx="906149" cy="730225"/>
          </a:xfrm>
          <a:prstGeom prst="rect">
            <a:avLst/>
          </a:prstGeom>
          <a:noFill/>
        </p:spPr>
      </p:pic>
      <p:grpSp>
        <p:nvGrpSpPr>
          <p:cNvPr id="1342" name="Group 318"/>
          <p:cNvGrpSpPr>
            <a:grpSpLocks/>
          </p:cNvGrpSpPr>
          <p:nvPr/>
        </p:nvGrpSpPr>
        <p:grpSpPr bwMode="auto">
          <a:xfrm>
            <a:off x="156649" y="8653528"/>
            <a:ext cx="761800" cy="529068"/>
            <a:chOff x="394" y="15701"/>
            <a:chExt cx="1921" cy="960"/>
          </a:xfrm>
        </p:grpSpPr>
        <p:sp>
          <p:nvSpPr>
            <p:cNvPr id="1343" name="Freeform 319"/>
            <p:cNvSpPr>
              <a:spLocks/>
            </p:cNvSpPr>
            <p:nvPr/>
          </p:nvSpPr>
          <p:spPr bwMode="auto">
            <a:xfrm>
              <a:off x="394" y="15701"/>
              <a:ext cx="1921" cy="960"/>
            </a:xfrm>
            <a:custGeom>
              <a:avLst/>
              <a:gdLst/>
              <a:ahLst/>
              <a:cxnLst>
                <a:cxn ang="0">
                  <a:pos x="1921" y="960"/>
                </a:cxn>
                <a:cxn ang="0">
                  <a:pos x="0" y="960"/>
                </a:cxn>
                <a:cxn ang="0">
                  <a:pos x="0" y="0"/>
                </a:cxn>
                <a:cxn ang="0">
                  <a:pos x="1921" y="0"/>
                </a:cxn>
                <a:cxn ang="0">
                  <a:pos x="1921" y="960"/>
                </a:cxn>
              </a:cxnLst>
              <a:rect l="0" t="0" r="r" b="b"/>
              <a:pathLst>
                <a:path w="1921" h="960">
                  <a:moveTo>
                    <a:pt x="1921" y="960"/>
                  </a:moveTo>
                  <a:lnTo>
                    <a:pt x="0" y="960"/>
                  </a:lnTo>
                  <a:lnTo>
                    <a:pt x="0" y="0"/>
                  </a:lnTo>
                  <a:lnTo>
                    <a:pt x="1921" y="0"/>
                  </a:lnTo>
                  <a:lnTo>
                    <a:pt x="1921" y="960"/>
                  </a:lnTo>
                  <a:close/>
                </a:path>
              </a:pathLst>
            </a:custGeom>
            <a:solidFill>
              <a:srgbClr val="7B7A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  <p:pic>
          <p:nvPicPr>
            <p:cNvPr id="1344" name="Picture 320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31" y="15561"/>
              <a:ext cx="4944" cy="1325"/>
            </a:xfrm>
            <a:prstGeom prst="rect">
              <a:avLst/>
            </a:prstGeom>
            <a:noFill/>
          </p:spPr>
        </p:pic>
      </p:grpSp>
      <p:grpSp>
        <p:nvGrpSpPr>
          <p:cNvPr id="1345" name="Group 321"/>
          <p:cNvGrpSpPr>
            <a:grpSpLocks/>
          </p:cNvGrpSpPr>
          <p:nvPr/>
        </p:nvGrpSpPr>
        <p:grpSpPr bwMode="auto">
          <a:xfrm>
            <a:off x="980313" y="8653528"/>
            <a:ext cx="1817851" cy="529068"/>
            <a:chOff x="2471" y="15701"/>
            <a:chExt cx="4584" cy="960"/>
          </a:xfrm>
        </p:grpSpPr>
        <p:sp>
          <p:nvSpPr>
            <p:cNvPr id="1346" name="Freeform 322"/>
            <p:cNvSpPr>
              <a:spLocks/>
            </p:cNvSpPr>
            <p:nvPr/>
          </p:nvSpPr>
          <p:spPr bwMode="auto">
            <a:xfrm>
              <a:off x="2471" y="15701"/>
              <a:ext cx="4584" cy="960"/>
            </a:xfrm>
            <a:custGeom>
              <a:avLst/>
              <a:gdLst/>
              <a:ahLst/>
              <a:cxnLst>
                <a:cxn ang="0">
                  <a:pos x="4584" y="960"/>
                </a:cxn>
                <a:cxn ang="0">
                  <a:pos x="0" y="960"/>
                </a:cxn>
                <a:cxn ang="0">
                  <a:pos x="0" y="0"/>
                </a:cxn>
                <a:cxn ang="0">
                  <a:pos x="4584" y="0"/>
                </a:cxn>
                <a:cxn ang="0">
                  <a:pos x="4584" y="960"/>
                </a:cxn>
              </a:cxnLst>
              <a:rect l="0" t="0" r="r" b="b"/>
              <a:pathLst>
                <a:path w="4584" h="960">
                  <a:moveTo>
                    <a:pt x="4584" y="960"/>
                  </a:moveTo>
                  <a:lnTo>
                    <a:pt x="0" y="960"/>
                  </a:lnTo>
                  <a:lnTo>
                    <a:pt x="0" y="0"/>
                  </a:lnTo>
                  <a:lnTo>
                    <a:pt x="4584" y="0"/>
                  </a:lnTo>
                  <a:lnTo>
                    <a:pt x="4584" y="960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  <p:pic>
          <p:nvPicPr>
            <p:cNvPr id="1347" name="Picture 32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145" y="15561"/>
              <a:ext cx="4944" cy="1325"/>
            </a:xfrm>
            <a:prstGeom prst="rect">
              <a:avLst/>
            </a:prstGeom>
            <a:noFill/>
          </p:spPr>
        </p:pic>
      </p:grpSp>
      <p:grpSp>
        <p:nvGrpSpPr>
          <p:cNvPr id="1348" name="Group 324"/>
          <p:cNvGrpSpPr>
            <a:grpSpLocks/>
          </p:cNvGrpSpPr>
          <p:nvPr/>
        </p:nvGrpSpPr>
        <p:grpSpPr bwMode="auto">
          <a:xfrm>
            <a:off x="3682503" y="8653528"/>
            <a:ext cx="1816662" cy="529068"/>
            <a:chOff x="9285" y="15701"/>
            <a:chExt cx="4581" cy="960"/>
          </a:xfrm>
        </p:grpSpPr>
        <p:sp>
          <p:nvSpPr>
            <p:cNvPr id="1349" name="Freeform 325"/>
            <p:cNvSpPr>
              <a:spLocks/>
            </p:cNvSpPr>
            <p:nvPr/>
          </p:nvSpPr>
          <p:spPr bwMode="auto">
            <a:xfrm>
              <a:off x="9285" y="15701"/>
              <a:ext cx="4581" cy="960"/>
            </a:xfrm>
            <a:custGeom>
              <a:avLst/>
              <a:gdLst/>
              <a:ahLst/>
              <a:cxnLst>
                <a:cxn ang="0">
                  <a:pos x="4581" y="960"/>
                </a:cxn>
                <a:cxn ang="0">
                  <a:pos x="0" y="960"/>
                </a:cxn>
                <a:cxn ang="0">
                  <a:pos x="0" y="0"/>
                </a:cxn>
                <a:cxn ang="0">
                  <a:pos x="4581" y="0"/>
                </a:cxn>
                <a:cxn ang="0">
                  <a:pos x="4581" y="960"/>
                </a:cxn>
              </a:cxnLst>
              <a:rect l="0" t="0" r="r" b="b"/>
              <a:pathLst>
                <a:path w="4581" h="960">
                  <a:moveTo>
                    <a:pt x="4581" y="960"/>
                  </a:moveTo>
                  <a:lnTo>
                    <a:pt x="0" y="960"/>
                  </a:lnTo>
                  <a:lnTo>
                    <a:pt x="0" y="0"/>
                  </a:lnTo>
                  <a:lnTo>
                    <a:pt x="4581" y="0"/>
                  </a:lnTo>
                  <a:lnTo>
                    <a:pt x="4581" y="960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pic>
        <p:nvPicPr>
          <p:cNvPr id="1464" name="Picture 4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824" y="6504713"/>
            <a:ext cx="906204" cy="1259295"/>
          </a:xfrm>
          <a:prstGeom prst="rect">
            <a:avLst/>
          </a:prstGeom>
          <a:noFill/>
        </p:spPr>
      </p:pic>
      <p:grpSp>
        <p:nvGrpSpPr>
          <p:cNvPr id="1465" name="Group 441"/>
          <p:cNvGrpSpPr>
            <a:grpSpLocks/>
          </p:cNvGrpSpPr>
          <p:nvPr/>
        </p:nvGrpSpPr>
        <p:grpSpPr bwMode="auto">
          <a:xfrm>
            <a:off x="100584" y="6496388"/>
            <a:ext cx="832104" cy="1152144"/>
            <a:chOff x="394" y="12061"/>
            <a:chExt cx="1921" cy="1921"/>
          </a:xfrm>
        </p:grpSpPr>
        <p:sp>
          <p:nvSpPr>
            <p:cNvPr id="1466" name="Freeform 442"/>
            <p:cNvSpPr>
              <a:spLocks/>
            </p:cNvSpPr>
            <p:nvPr/>
          </p:nvSpPr>
          <p:spPr bwMode="auto">
            <a:xfrm>
              <a:off x="394" y="12061"/>
              <a:ext cx="1921" cy="1921"/>
            </a:xfrm>
            <a:custGeom>
              <a:avLst/>
              <a:gdLst/>
              <a:ahLst/>
              <a:cxnLst>
                <a:cxn ang="0">
                  <a:pos x="1921" y="1921"/>
                </a:cxn>
                <a:cxn ang="0">
                  <a:pos x="0" y="1921"/>
                </a:cxn>
                <a:cxn ang="0">
                  <a:pos x="0" y="0"/>
                </a:cxn>
                <a:cxn ang="0">
                  <a:pos x="1921" y="0"/>
                </a:cxn>
                <a:cxn ang="0">
                  <a:pos x="1921" y="1921"/>
                </a:cxn>
              </a:cxnLst>
              <a:rect l="0" t="0" r="r" b="b"/>
              <a:pathLst>
                <a:path w="1921" h="1921">
                  <a:moveTo>
                    <a:pt x="1921" y="1921"/>
                  </a:moveTo>
                  <a:lnTo>
                    <a:pt x="0" y="1921"/>
                  </a:lnTo>
                  <a:lnTo>
                    <a:pt x="0" y="0"/>
                  </a:lnTo>
                  <a:lnTo>
                    <a:pt x="1921" y="0"/>
                  </a:lnTo>
                  <a:lnTo>
                    <a:pt x="1921" y="1921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pic>
        <p:nvPicPr>
          <p:cNvPr id="1483" name="Picture 45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53968" y="6502726"/>
            <a:ext cx="1877896" cy="1259298"/>
          </a:xfrm>
          <a:prstGeom prst="rect">
            <a:avLst/>
          </a:prstGeom>
          <a:noFill/>
        </p:spPr>
      </p:pic>
      <p:sp>
        <p:nvSpPr>
          <p:cNvPr id="1485" name="Freeform 461"/>
          <p:cNvSpPr>
            <a:spLocks/>
          </p:cNvSpPr>
          <p:nvPr/>
        </p:nvSpPr>
        <p:spPr bwMode="auto">
          <a:xfrm>
            <a:off x="960120" y="6496420"/>
            <a:ext cx="1801196" cy="1152377"/>
          </a:xfrm>
          <a:custGeom>
            <a:avLst/>
            <a:gdLst/>
            <a:ahLst/>
            <a:cxnLst>
              <a:cxn ang="0">
                <a:pos x="0" y="1921"/>
              </a:cxn>
              <a:cxn ang="0">
                <a:pos x="4358" y="1921"/>
              </a:cxn>
              <a:cxn ang="0">
                <a:pos x="4358" y="0"/>
              </a:cxn>
              <a:cxn ang="0">
                <a:pos x="0" y="0"/>
              </a:cxn>
              <a:cxn ang="0">
                <a:pos x="0" y="1921"/>
              </a:cxn>
            </a:cxnLst>
            <a:rect l="0" t="0" r="r" b="b"/>
            <a:pathLst>
              <a:path w="4358" h="1921">
                <a:moveTo>
                  <a:pt x="0" y="1921"/>
                </a:moveTo>
                <a:lnTo>
                  <a:pt x="4358" y="1921"/>
                </a:lnTo>
                <a:lnTo>
                  <a:pt x="4358" y="0"/>
                </a:lnTo>
                <a:lnTo>
                  <a:pt x="0" y="0"/>
                </a:lnTo>
                <a:lnTo>
                  <a:pt x="0" y="1921"/>
                </a:lnTo>
                <a:close/>
              </a:path>
            </a:pathLst>
          </a:custGeom>
          <a:solidFill>
            <a:srgbClr val="4C84B7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grpSp>
        <p:nvGrpSpPr>
          <p:cNvPr id="1486" name="Group 462"/>
          <p:cNvGrpSpPr>
            <a:grpSpLocks/>
          </p:cNvGrpSpPr>
          <p:nvPr/>
        </p:nvGrpSpPr>
        <p:grpSpPr bwMode="auto">
          <a:xfrm>
            <a:off x="364449" y="6941445"/>
            <a:ext cx="320820" cy="450259"/>
            <a:chOff x="918" y="12685"/>
            <a:chExt cx="809" cy="817"/>
          </a:xfrm>
        </p:grpSpPr>
        <p:sp>
          <p:nvSpPr>
            <p:cNvPr id="1487" name="Freeform 463"/>
            <p:cNvSpPr>
              <a:spLocks/>
            </p:cNvSpPr>
            <p:nvPr/>
          </p:nvSpPr>
          <p:spPr bwMode="auto">
            <a:xfrm>
              <a:off x="918" y="12685"/>
              <a:ext cx="809" cy="8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09" y="817"/>
                </a:cxn>
              </a:cxnLst>
              <a:rect l="0" t="0" r="r" b="b"/>
              <a:pathLst>
                <a:path w="809" h="817">
                  <a:moveTo>
                    <a:pt x="0" y="0"/>
                  </a:moveTo>
                  <a:lnTo>
                    <a:pt x="809" y="817"/>
                  </a:lnTo>
                </a:path>
              </a:pathLst>
            </a:custGeom>
            <a:noFill/>
            <a:ln w="114300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1488" name="Group 464"/>
          <p:cNvGrpSpPr>
            <a:grpSpLocks/>
          </p:cNvGrpSpPr>
          <p:nvPr/>
        </p:nvGrpSpPr>
        <p:grpSpPr bwMode="auto">
          <a:xfrm>
            <a:off x="364449" y="6941445"/>
            <a:ext cx="320820" cy="450259"/>
            <a:chOff x="918" y="12685"/>
            <a:chExt cx="809" cy="817"/>
          </a:xfrm>
        </p:grpSpPr>
        <p:sp>
          <p:nvSpPr>
            <p:cNvPr id="1489" name="Freeform 465"/>
            <p:cNvSpPr>
              <a:spLocks/>
            </p:cNvSpPr>
            <p:nvPr/>
          </p:nvSpPr>
          <p:spPr bwMode="auto">
            <a:xfrm>
              <a:off x="918" y="12685"/>
              <a:ext cx="809" cy="817"/>
            </a:xfrm>
            <a:custGeom>
              <a:avLst/>
              <a:gdLst/>
              <a:ahLst/>
              <a:cxnLst>
                <a:cxn ang="0">
                  <a:pos x="809" y="0"/>
                </a:cxn>
                <a:cxn ang="0">
                  <a:pos x="0" y="817"/>
                </a:cxn>
              </a:cxnLst>
              <a:rect l="0" t="0" r="r" b="b"/>
              <a:pathLst>
                <a:path w="809" h="817">
                  <a:moveTo>
                    <a:pt x="809" y="0"/>
                  </a:moveTo>
                  <a:lnTo>
                    <a:pt x="0" y="817"/>
                  </a:lnTo>
                </a:path>
              </a:pathLst>
            </a:custGeom>
            <a:noFill/>
            <a:ln w="114300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sp>
        <p:nvSpPr>
          <p:cNvPr id="1491" name="Freeform 467"/>
          <p:cNvSpPr>
            <a:spLocks/>
          </p:cNvSpPr>
          <p:nvPr/>
        </p:nvSpPr>
        <p:spPr bwMode="auto">
          <a:xfrm>
            <a:off x="2713002" y="6496388"/>
            <a:ext cx="73152" cy="1152144"/>
          </a:xfrm>
          <a:custGeom>
            <a:avLst/>
            <a:gdLst/>
            <a:ahLst/>
            <a:cxnLst>
              <a:cxn ang="0">
                <a:pos x="223" y="1921"/>
              </a:cxn>
              <a:cxn ang="0">
                <a:pos x="0" y="1921"/>
              </a:cxn>
              <a:cxn ang="0">
                <a:pos x="0" y="0"/>
              </a:cxn>
              <a:cxn ang="0">
                <a:pos x="223" y="0"/>
              </a:cxn>
              <a:cxn ang="0">
                <a:pos x="223" y="1921"/>
              </a:cxn>
            </a:cxnLst>
            <a:rect l="0" t="0" r="r" b="b"/>
            <a:pathLst>
              <a:path w="223" h="1921">
                <a:moveTo>
                  <a:pt x="223" y="1921"/>
                </a:moveTo>
                <a:lnTo>
                  <a:pt x="0" y="1921"/>
                </a:lnTo>
                <a:lnTo>
                  <a:pt x="0" y="0"/>
                </a:lnTo>
                <a:lnTo>
                  <a:pt x="223" y="0"/>
                </a:lnTo>
                <a:lnTo>
                  <a:pt x="223" y="1921"/>
                </a:lnTo>
                <a:close/>
              </a:path>
            </a:pathLst>
          </a:custGeom>
          <a:solidFill>
            <a:srgbClr val="FED401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494" name="Freeform 470"/>
          <p:cNvSpPr>
            <a:spLocks/>
          </p:cNvSpPr>
          <p:nvPr/>
        </p:nvSpPr>
        <p:spPr bwMode="auto">
          <a:xfrm>
            <a:off x="1011948" y="7320344"/>
            <a:ext cx="49174" cy="68338"/>
          </a:xfrm>
          <a:custGeom>
            <a:avLst/>
            <a:gdLst/>
            <a:ahLst/>
            <a:cxnLst>
              <a:cxn ang="0">
                <a:pos x="124" y="123"/>
              </a:cxn>
              <a:cxn ang="0">
                <a:pos x="0" y="123"/>
              </a:cxn>
              <a:cxn ang="0">
                <a:pos x="0" y="0"/>
              </a:cxn>
              <a:cxn ang="0">
                <a:pos x="124" y="0"/>
              </a:cxn>
              <a:cxn ang="0">
                <a:pos x="124" y="123"/>
              </a:cxn>
            </a:cxnLst>
            <a:rect l="0" t="0" r="r" b="b"/>
            <a:pathLst>
              <a:path w="124" h="124">
                <a:moveTo>
                  <a:pt x="124" y="123"/>
                </a:moveTo>
                <a:lnTo>
                  <a:pt x="0" y="123"/>
                </a:lnTo>
                <a:lnTo>
                  <a:pt x="0" y="0"/>
                </a:lnTo>
                <a:lnTo>
                  <a:pt x="124" y="0"/>
                </a:lnTo>
                <a:lnTo>
                  <a:pt x="124" y="123"/>
                </a:lnTo>
                <a:close/>
              </a:path>
            </a:pathLst>
          </a:custGeom>
          <a:solidFill>
            <a:srgbClr val="4A484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1495" name="Picture 4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0080" y="5307542"/>
            <a:ext cx="906150" cy="1259293"/>
          </a:xfrm>
          <a:prstGeom prst="rect">
            <a:avLst/>
          </a:prstGeom>
          <a:noFill/>
        </p:spPr>
      </p:pic>
      <p:grpSp>
        <p:nvGrpSpPr>
          <p:cNvPr id="1496" name="Group 472"/>
          <p:cNvGrpSpPr>
            <a:grpSpLocks/>
          </p:cNvGrpSpPr>
          <p:nvPr/>
        </p:nvGrpSpPr>
        <p:grpSpPr bwMode="auto">
          <a:xfrm>
            <a:off x="2852928" y="5296952"/>
            <a:ext cx="832104" cy="1152144"/>
            <a:chOff x="7208" y="9929"/>
            <a:chExt cx="1921" cy="1921"/>
          </a:xfrm>
        </p:grpSpPr>
        <p:sp>
          <p:nvSpPr>
            <p:cNvPr id="1497" name="Freeform 473"/>
            <p:cNvSpPr>
              <a:spLocks/>
            </p:cNvSpPr>
            <p:nvPr/>
          </p:nvSpPr>
          <p:spPr bwMode="auto">
            <a:xfrm>
              <a:off x="7208" y="9929"/>
              <a:ext cx="1921" cy="1921"/>
            </a:xfrm>
            <a:custGeom>
              <a:avLst/>
              <a:gdLst/>
              <a:ahLst/>
              <a:cxnLst>
                <a:cxn ang="0">
                  <a:pos x="1921" y="1921"/>
                </a:cxn>
                <a:cxn ang="0">
                  <a:pos x="0" y="1921"/>
                </a:cxn>
                <a:cxn ang="0">
                  <a:pos x="0" y="0"/>
                </a:cxn>
                <a:cxn ang="0">
                  <a:pos x="1921" y="0"/>
                </a:cxn>
                <a:cxn ang="0">
                  <a:pos x="1921" y="1921"/>
                </a:cxn>
              </a:cxnLst>
              <a:rect l="0" t="0" r="r" b="b"/>
              <a:pathLst>
                <a:path w="1921" h="1921">
                  <a:moveTo>
                    <a:pt x="1921" y="1921"/>
                  </a:moveTo>
                  <a:lnTo>
                    <a:pt x="0" y="1921"/>
                  </a:lnTo>
                  <a:lnTo>
                    <a:pt x="0" y="0"/>
                  </a:lnTo>
                  <a:lnTo>
                    <a:pt x="1921" y="0"/>
                  </a:lnTo>
                  <a:lnTo>
                    <a:pt x="1921" y="1921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pic>
        <p:nvPicPr>
          <p:cNvPr id="1552" name="Picture 52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17031" y="5294506"/>
            <a:ext cx="1873353" cy="1259297"/>
          </a:xfrm>
          <a:prstGeom prst="rect">
            <a:avLst/>
          </a:prstGeom>
          <a:noFill/>
        </p:spPr>
      </p:pic>
      <p:grpSp>
        <p:nvGrpSpPr>
          <p:cNvPr id="1553" name="Group 529"/>
          <p:cNvGrpSpPr>
            <a:grpSpLocks/>
          </p:cNvGrpSpPr>
          <p:nvPr/>
        </p:nvGrpSpPr>
        <p:grpSpPr bwMode="auto">
          <a:xfrm>
            <a:off x="3725952" y="5295367"/>
            <a:ext cx="1810458" cy="1152144"/>
            <a:chOff x="9380" y="9623"/>
            <a:chExt cx="4357" cy="1921"/>
          </a:xfrm>
        </p:grpSpPr>
        <p:sp>
          <p:nvSpPr>
            <p:cNvPr id="1554" name="Freeform 530"/>
            <p:cNvSpPr>
              <a:spLocks/>
            </p:cNvSpPr>
            <p:nvPr/>
          </p:nvSpPr>
          <p:spPr bwMode="auto">
            <a:xfrm>
              <a:off x="9380" y="9623"/>
              <a:ext cx="4357" cy="1921"/>
            </a:xfrm>
            <a:custGeom>
              <a:avLst/>
              <a:gdLst/>
              <a:ahLst/>
              <a:cxnLst>
                <a:cxn ang="0">
                  <a:pos x="0" y="1921"/>
                </a:cxn>
                <a:cxn ang="0">
                  <a:pos x="4357" y="1921"/>
                </a:cxn>
                <a:cxn ang="0">
                  <a:pos x="4357" y="0"/>
                </a:cxn>
                <a:cxn ang="0">
                  <a:pos x="0" y="0"/>
                </a:cxn>
                <a:cxn ang="0">
                  <a:pos x="0" y="1921"/>
                </a:cxn>
              </a:cxnLst>
              <a:rect l="0" t="0" r="r" b="b"/>
              <a:pathLst>
                <a:path w="4357" h="1921">
                  <a:moveTo>
                    <a:pt x="0" y="1921"/>
                  </a:moveTo>
                  <a:lnTo>
                    <a:pt x="4357" y="1921"/>
                  </a:lnTo>
                  <a:lnTo>
                    <a:pt x="4357" y="0"/>
                  </a:lnTo>
                  <a:lnTo>
                    <a:pt x="0" y="0"/>
                  </a:lnTo>
                  <a:lnTo>
                    <a:pt x="0" y="1921"/>
                  </a:lnTo>
                  <a:close/>
                </a:path>
              </a:pathLst>
            </a:custGeom>
            <a:solidFill>
              <a:srgbClr val="4C84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sp>
        <p:nvSpPr>
          <p:cNvPr id="1556" name="Freeform 532"/>
          <p:cNvSpPr>
            <a:spLocks/>
          </p:cNvSpPr>
          <p:nvPr/>
        </p:nvSpPr>
        <p:spPr bwMode="auto">
          <a:xfrm>
            <a:off x="3266904" y="6160293"/>
            <a:ext cx="90020" cy="144391"/>
          </a:xfrm>
          <a:custGeom>
            <a:avLst/>
            <a:gdLst/>
            <a:ahLst/>
            <a:cxnLst>
              <a:cxn ang="0">
                <a:pos x="157" y="100"/>
              </a:cxn>
              <a:cxn ang="0">
                <a:pos x="115" y="100"/>
              </a:cxn>
              <a:cxn ang="0">
                <a:pos x="125" y="140"/>
              </a:cxn>
              <a:cxn ang="0">
                <a:pos x="130" y="159"/>
              </a:cxn>
              <a:cxn ang="0">
                <a:pos x="140" y="199"/>
              </a:cxn>
              <a:cxn ang="0">
                <a:pos x="144" y="218"/>
              </a:cxn>
              <a:cxn ang="0">
                <a:pos x="149" y="237"/>
              </a:cxn>
              <a:cxn ang="0">
                <a:pos x="154" y="258"/>
              </a:cxn>
              <a:cxn ang="0">
                <a:pos x="157" y="261"/>
              </a:cxn>
              <a:cxn ang="0">
                <a:pos x="191" y="261"/>
              </a:cxn>
              <a:cxn ang="0">
                <a:pos x="191" y="262"/>
              </a:cxn>
              <a:cxn ang="0">
                <a:pos x="200" y="197"/>
              </a:cxn>
              <a:cxn ang="0">
                <a:pos x="210" y="130"/>
              </a:cxn>
              <a:cxn ang="0">
                <a:pos x="166" y="130"/>
              </a:cxn>
              <a:cxn ang="0">
                <a:pos x="160" y="112"/>
              </a:cxn>
              <a:cxn ang="0">
                <a:pos x="157" y="100"/>
              </a:cxn>
            </a:cxnLst>
            <a:rect l="0" t="0" r="r" b="b"/>
            <a:pathLst>
              <a:path w="227" h="262">
                <a:moveTo>
                  <a:pt x="157" y="100"/>
                </a:moveTo>
                <a:lnTo>
                  <a:pt x="115" y="100"/>
                </a:lnTo>
                <a:lnTo>
                  <a:pt x="125" y="140"/>
                </a:lnTo>
                <a:lnTo>
                  <a:pt x="130" y="159"/>
                </a:lnTo>
                <a:lnTo>
                  <a:pt x="140" y="199"/>
                </a:lnTo>
                <a:lnTo>
                  <a:pt x="144" y="218"/>
                </a:lnTo>
                <a:lnTo>
                  <a:pt x="149" y="237"/>
                </a:lnTo>
                <a:lnTo>
                  <a:pt x="154" y="258"/>
                </a:lnTo>
                <a:lnTo>
                  <a:pt x="157" y="261"/>
                </a:lnTo>
                <a:lnTo>
                  <a:pt x="191" y="261"/>
                </a:lnTo>
                <a:lnTo>
                  <a:pt x="191" y="262"/>
                </a:lnTo>
                <a:lnTo>
                  <a:pt x="200" y="197"/>
                </a:lnTo>
                <a:lnTo>
                  <a:pt x="210" y="130"/>
                </a:lnTo>
                <a:lnTo>
                  <a:pt x="166" y="130"/>
                </a:lnTo>
                <a:lnTo>
                  <a:pt x="160" y="112"/>
                </a:lnTo>
                <a:lnTo>
                  <a:pt x="157" y="10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57" name="Freeform 533"/>
          <p:cNvSpPr>
            <a:spLocks/>
          </p:cNvSpPr>
          <p:nvPr/>
        </p:nvSpPr>
        <p:spPr bwMode="auto">
          <a:xfrm>
            <a:off x="3266904" y="6160293"/>
            <a:ext cx="90020" cy="144391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0" y="0"/>
              </a:cxn>
              <a:cxn ang="0">
                <a:pos x="2" y="11"/>
              </a:cxn>
              <a:cxn ang="0">
                <a:pos x="2" y="21"/>
              </a:cxn>
              <a:cxn ang="0">
                <a:pos x="23" y="168"/>
              </a:cxn>
              <a:cxn ang="0">
                <a:pos x="29" y="208"/>
              </a:cxn>
              <a:cxn ang="0">
                <a:pos x="34" y="248"/>
              </a:cxn>
              <a:cxn ang="0">
                <a:pos x="36" y="258"/>
              </a:cxn>
              <a:cxn ang="0">
                <a:pos x="40" y="261"/>
              </a:cxn>
              <a:cxn ang="0">
                <a:pos x="74" y="260"/>
              </a:cxn>
              <a:cxn ang="0">
                <a:pos x="90" y="197"/>
              </a:cxn>
              <a:cxn ang="0">
                <a:pos x="108" y="121"/>
              </a:cxn>
              <a:cxn ang="0">
                <a:pos x="64" y="121"/>
              </a:cxn>
              <a:cxn ang="0">
                <a:pos x="58" y="106"/>
              </a:cxn>
              <a:cxn ang="0">
                <a:pos x="47" y="39"/>
              </a:cxn>
              <a:cxn ang="0">
                <a:pos x="42" y="4"/>
              </a:cxn>
              <a:cxn ang="0">
                <a:pos x="41" y="1"/>
              </a:cxn>
              <a:cxn ang="0">
                <a:pos x="23" y="1"/>
              </a:cxn>
              <a:cxn ang="0">
                <a:pos x="12" y="0"/>
              </a:cxn>
            </a:cxnLst>
            <a:rect l="0" t="0" r="r" b="b"/>
            <a:pathLst>
              <a:path w="227" h="262">
                <a:moveTo>
                  <a:pt x="12" y="0"/>
                </a:moveTo>
                <a:lnTo>
                  <a:pt x="0" y="0"/>
                </a:lnTo>
                <a:lnTo>
                  <a:pt x="2" y="11"/>
                </a:lnTo>
                <a:lnTo>
                  <a:pt x="2" y="21"/>
                </a:lnTo>
                <a:lnTo>
                  <a:pt x="23" y="168"/>
                </a:lnTo>
                <a:lnTo>
                  <a:pt x="29" y="208"/>
                </a:lnTo>
                <a:lnTo>
                  <a:pt x="34" y="248"/>
                </a:lnTo>
                <a:lnTo>
                  <a:pt x="36" y="258"/>
                </a:lnTo>
                <a:lnTo>
                  <a:pt x="40" y="261"/>
                </a:lnTo>
                <a:lnTo>
                  <a:pt x="74" y="260"/>
                </a:lnTo>
                <a:lnTo>
                  <a:pt x="90" y="197"/>
                </a:lnTo>
                <a:lnTo>
                  <a:pt x="108" y="121"/>
                </a:lnTo>
                <a:lnTo>
                  <a:pt x="64" y="121"/>
                </a:lnTo>
                <a:lnTo>
                  <a:pt x="58" y="106"/>
                </a:lnTo>
                <a:lnTo>
                  <a:pt x="47" y="39"/>
                </a:lnTo>
                <a:lnTo>
                  <a:pt x="42" y="4"/>
                </a:lnTo>
                <a:lnTo>
                  <a:pt x="41" y="1"/>
                </a:lnTo>
                <a:lnTo>
                  <a:pt x="23" y="1"/>
                </a:lnTo>
                <a:lnTo>
                  <a:pt x="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58" name="Freeform 534"/>
          <p:cNvSpPr>
            <a:spLocks/>
          </p:cNvSpPr>
          <p:nvPr/>
        </p:nvSpPr>
        <p:spPr bwMode="auto">
          <a:xfrm>
            <a:off x="3266904" y="6160293"/>
            <a:ext cx="90020" cy="144391"/>
          </a:xfrm>
          <a:custGeom>
            <a:avLst/>
            <a:gdLst/>
            <a:ahLst/>
            <a:cxnLst>
              <a:cxn ang="0">
                <a:pos x="204" y="0"/>
              </a:cxn>
              <a:cxn ang="0">
                <a:pos x="174" y="90"/>
              </a:cxn>
              <a:cxn ang="0">
                <a:pos x="170" y="115"/>
              </a:cxn>
              <a:cxn ang="0">
                <a:pos x="166" y="130"/>
              </a:cxn>
              <a:cxn ang="0">
                <a:pos x="210" y="130"/>
              </a:cxn>
              <a:cxn ang="0">
                <a:pos x="214" y="98"/>
              </a:cxn>
              <a:cxn ang="0">
                <a:pos x="227" y="7"/>
              </a:cxn>
              <a:cxn ang="0">
                <a:pos x="227" y="4"/>
              </a:cxn>
              <a:cxn ang="0">
                <a:pos x="227" y="0"/>
              </a:cxn>
              <a:cxn ang="0">
                <a:pos x="215" y="0"/>
              </a:cxn>
              <a:cxn ang="0">
                <a:pos x="204" y="0"/>
              </a:cxn>
            </a:cxnLst>
            <a:rect l="0" t="0" r="r" b="b"/>
            <a:pathLst>
              <a:path w="227" h="262">
                <a:moveTo>
                  <a:pt x="204" y="0"/>
                </a:moveTo>
                <a:lnTo>
                  <a:pt x="174" y="90"/>
                </a:lnTo>
                <a:lnTo>
                  <a:pt x="170" y="115"/>
                </a:lnTo>
                <a:lnTo>
                  <a:pt x="166" y="130"/>
                </a:lnTo>
                <a:lnTo>
                  <a:pt x="210" y="130"/>
                </a:lnTo>
                <a:lnTo>
                  <a:pt x="214" y="98"/>
                </a:lnTo>
                <a:lnTo>
                  <a:pt x="227" y="7"/>
                </a:lnTo>
                <a:lnTo>
                  <a:pt x="227" y="4"/>
                </a:lnTo>
                <a:lnTo>
                  <a:pt x="227" y="0"/>
                </a:lnTo>
                <a:lnTo>
                  <a:pt x="215" y="0"/>
                </a:lnTo>
                <a:lnTo>
                  <a:pt x="204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59" name="Freeform 535"/>
          <p:cNvSpPr>
            <a:spLocks/>
          </p:cNvSpPr>
          <p:nvPr/>
        </p:nvSpPr>
        <p:spPr bwMode="auto">
          <a:xfrm>
            <a:off x="3266904" y="6160293"/>
            <a:ext cx="90020" cy="144391"/>
          </a:xfrm>
          <a:custGeom>
            <a:avLst/>
            <a:gdLst/>
            <a:ahLst/>
            <a:cxnLst>
              <a:cxn ang="0">
                <a:pos x="129" y="0"/>
              </a:cxn>
              <a:cxn ang="0">
                <a:pos x="120" y="0"/>
              </a:cxn>
              <a:cxn ang="0">
                <a:pos x="98" y="3"/>
              </a:cxn>
              <a:cxn ang="0">
                <a:pos x="90" y="24"/>
              </a:cxn>
              <a:cxn ang="0">
                <a:pos x="85" y="44"/>
              </a:cxn>
              <a:cxn ang="0">
                <a:pos x="80" y="63"/>
              </a:cxn>
              <a:cxn ang="0">
                <a:pos x="75" y="83"/>
              </a:cxn>
              <a:cxn ang="0">
                <a:pos x="70" y="102"/>
              </a:cxn>
              <a:cxn ang="0">
                <a:pos x="64" y="121"/>
              </a:cxn>
              <a:cxn ang="0">
                <a:pos x="108" y="121"/>
              </a:cxn>
              <a:cxn ang="0">
                <a:pos x="112" y="107"/>
              </a:cxn>
              <a:cxn ang="0">
                <a:pos x="113" y="105"/>
              </a:cxn>
              <a:cxn ang="0">
                <a:pos x="115" y="100"/>
              </a:cxn>
              <a:cxn ang="0">
                <a:pos x="157" y="100"/>
              </a:cxn>
              <a:cxn ang="0">
                <a:pos x="155" y="93"/>
              </a:cxn>
              <a:cxn ang="0">
                <a:pos x="150" y="73"/>
              </a:cxn>
              <a:cxn ang="0">
                <a:pos x="139" y="31"/>
              </a:cxn>
              <a:cxn ang="0">
                <a:pos x="136" y="14"/>
              </a:cxn>
              <a:cxn ang="0">
                <a:pos x="133" y="3"/>
              </a:cxn>
              <a:cxn ang="0">
                <a:pos x="129" y="0"/>
              </a:cxn>
            </a:cxnLst>
            <a:rect l="0" t="0" r="r" b="b"/>
            <a:pathLst>
              <a:path w="227" h="262">
                <a:moveTo>
                  <a:pt x="129" y="0"/>
                </a:moveTo>
                <a:lnTo>
                  <a:pt x="120" y="0"/>
                </a:lnTo>
                <a:lnTo>
                  <a:pt x="98" y="3"/>
                </a:lnTo>
                <a:lnTo>
                  <a:pt x="90" y="24"/>
                </a:lnTo>
                <a:lnTo>
                  <a:pt x="85" y="44"/>
                </a:lnTo>
                <a:lnTo>
                  <a:pt x="80" y="63"/>
                </a:lnTo>
                <a:lnTo>
                  <a:pt x="75" y="83"/>
                </a:lnTo>
                <a:lnTo>
                  <a:pt x="70" y="102"/>
                </a:lnTo>
                <a:lnTo>
                  <a:pt x="64" y="121"/>
                </a:lnTo>
                <a:lnTo>
                  <a:pt x="108" y="121"/>
                </a:lnTo>
                <a:lnTo>
                  <a:pt x="112" y="107"/>
                </a:lnTo>
                <a:lnTo>
                  <a:pt x="113" y="105"/>
                </a:lnTo>
                <a:lnTo>
                  <a:pt x="115" y="100"/>
                </a:lnTo>
                <a:lnTo>
                  <a:pt x="157" y="100"/>
                </a:lnTo>
                <a:lnTo>
                  <a:pt x="155" y="93"/>
                </a:lnTo>
                <a:lnTo>
                  <a:pt x="150" y="73"/>
                </a:lnTo>
                <a:lnTo>
                  <a:pt x="139" y="31"/>
                </a:lnTo>
                <a:lnTo>
                  <a:pt x="136" y="14"/>
                </a:lnTo>
                <a:lnTo>
                  <a:pt x="133" y="3"/>
                </a:lnTo>
                <a:lnTo>
                  <a:pt x="129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60" name="Freeform 536"/>
          <p:cNvSpPr>
            <a:spLocks/>
          </p:cNvSpPr>
          <p:nvPr/>
        </p:nvSpPr>
        <p:spPr bwMode="auto">
          <a:xfrm>
            <a:off x="3266904" y="6160293"/>
            <a:ext cx="90020" cy="144391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23" y="1"/>
              </a:cxn>
              <a:cxn ang="0">
                <a:pos x="41" y="1"/>
              </a:cxn>
              <a:cxn ang="0">
                <a:pos x="41" y="0"/>
              </a:cxn>
            </a:cxnLst>
            <a:rect l="0" t="0" r="r" b="b"/>
            <a:pathLst>
              <a:path w="227" h="262">
                <a:moveTo>
                  <a:pt x="41" y="0"/>
                </a:moveTo>
                <a:lnTo>
                  <a:pt x="23" y="1"/>
                </a:lnTo>
                <a:lnTo>
                  <a:pt x="41" y="1"/>
                </a:lnTo>
                <a:lnTo>
                  <a:pt x="41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62" name="Freeform 538"/>
          <p:cNvSpPr>
            <a:spLocks/>
          </p:cNvSpPr>
          <p:nvPr/>
        </p:nvSpPr>
        <p:spPr bwMode="auto">
          <a:xfrm>
            <a:off x="3351372" y="5955278"/>
            <a:ext cx="90020" cy="14384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1" y="82"/>
              </a:cxn>
              <a:cxn ang="0">
                <a:pos x="23" y="162"/>
              </a:cxn>
              <a:cxn ang="0">
                <a:pos x="28" y="201"/>
              </a:cxn>
              <a:cxn ang="0">
                <a:pos x="31" y="220"/>
              </a:cxn>
              <a:cxn ang="0">
                <a:pos x="36" y="258"/>
              </a:cxn>
              <a:cxn ang="0">
                <a:pos x="40" y="261"/>
              </a:cxn>
              <a:cxn ang="0">
                <a:pos x="51" y="261"/>
              </a:cxn>
              <a:cxn ang="0">
                <a:pos x="71" y="259"/>
              </a:cxn>
              <a:cxn ang="0">
                <a:pos x="76" y="250"/>
              </a:cxn>
              <a:cxn ang="0">
                <a:pos x="105" y="132"/>
              </a:cxn>
              <a:cxn ang="0">
                <a:pos x="60" y="132"/>
              </a:cxn>
              <a:cxn ang="0">
                <a:pos x="43" y="14"/>
              </a:cxn>
              <a:cxn ang="0">
                <a:pos x="0" y="2"/>
              </a:cxn>
            </a:cxnLst>
            <a:rect l="0" t="0" r="r" b="b"/>
            <a:pathLst>
              <a:path w="227" h="261">
                <a:moveTo>
                  <a:pt x="0" y="2"/>
                </a:moveTo>
                <a:lnTo>
                  <a:pt x="11" y="82"/>
                </a:lnTo>
                <a:lnTo>
                  <a:pt x="23" y="162"/>
                </a:lnTo>
                <a:lnTo>
                  <a:pt x="28" y="201"/>
                </a:lnTo>
                <a:lnTo>
                  <a:pt x="31" y="220"/>
                </a:lnTo>
                <a:lnTo>
                  <a:pt x="36" y="258"/>
                </a:lnTo>
                <a:lnTo>
                  <a:pt x="40" y="261"/>
                </a:lnTo>
                <a:lnTo>
                  <a:pt x="51" y="261"/>
                </a:lnTo>
                <a:lnTo>
                  <a:pt x="71" y="259"/>
                </a:lnTo>
                <a:lnTo>
                  <a:pt x="76" y="250"/>
                </a:lnTo>
                <a:lnTo>
                  <a:pt x="105" y="132"/>
                </a:lnTo>
                <a:lnTo>
                  <a:pt x="60" y="132"/>
                </a:lnTo>
                <a:lnTo>
                  <a:pt x="43" y="14"/>
                </a:lnTo>
                <a:lnTo>
                  <a:pt x="0" y="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63" name="Freeform 539"/>
          <p:cNvSpPr>
            <a:spLocks/>
          </p:cNvSpPr>
          <p:nvPr/>
        </p:nvSpPr>
        <p:spPr bwMode="auto">
          <a:xfrm>
            <a:off x="3351372" y="5955278"/>
            <a:ext cx="90020" cy="143840"/>
          </a:xfrm>
          <a:custGeom>
            <a:avLst/>
            <a:gdLst/>
            <a:ahLst/>
            <a:cxnLst>
              <a:cxn ang="0">
                <a:pos x="158" y="103"/>
              </a:cxn>
              <a:cxn ang="0">
                <a:pos x="115" y="103"/>
              </a:cxn>
              <a:cxn ang="0">
                <a:pos x="135" y="180"/>
              </a:cxn>
              <a:cxn ang="0">
                <a:pos x="146" y="225"/>
              </a:cxn>
              <a:cxn ang="0">
                <a:pos x="150" y="241"/>
              </a:cxn>
              <a:cxn ang="0">
                <a:pos x="154" y="258"/>
              </a:cxn>
              <a:cxn ang="0">
                <a:pos x="158" y="261"/>
              </a:cxn>
              <a:cxn ang="0">
                <a:pos x="191" y="260"/>
              </a:cxn>
              <a:cxn ang="0">
                <a:pos x="191" y="260"/>
              </a:cxn>
              <a:cxn ang="0">
                <a:pos x="200" y="198"/>
              </a:cxn>
              <a:cxn ang="0">
                <a:pos x="209" y="134"/>
              </a:cxn>
              <a:cxn ang="0">
                <a:pos x="165" y="134"/>
              </a:cxn>
              <a:cxn ang="0">
                <a:pos x="158" y="103"/>
              </a:cxn>
            </a:cxnLst>
            <a:rect l="0" t="0" r="r" b="b"/>
            <a:pathLst>
              <a:path w="227" h="261">
                <a:moveTo>
                  <a:pt x="158" y="103"/>
                </a:moveTo>
                <a:lnTo>
                  <a:pt x="115" y="103"/>
                </a:lnTo>
                <a:lnTo>
                  <a:pt x="135" y="180"/>
                </a:lnTo>
                <a:lnTo>
                  <a:pt x="146" y="225"/>
                </a:lnTo>
                <a:lnTo>
                  <a:pt x="150" y="241"/>
                </a:lnTo>
                <a:lnTo>
                  <a:pt x="154" y="258"/>
                </a:lnTo>
                <a:lnTo>
                  <a:pt x="158" y="261"/>
                </a:lnTo>
                <a:lnTo>
                  <a:pt x="191" y="260"/>
                </a:lnTo>
                <a:lnTo>
                  <a:pt x="200" y="198"/>
                </a:lnTo>
                <a:lnTo>
                  <a:pt x="209" y="134"/>
                </a:lnTo>
                <a:lnTo>
                  <a:pt x="165" y="134"/>
                </a:lnTo>
                <a:lnTo>
                  <a:pt x="158" y="10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64" name="Freeform 540"/>
          <p:cNvSpPr>
            <a:spLocks/>
          </p:cNvSpPr>
          <p:nvPr/>
        </p:nvSpPr>
        <p:spPr bwMode="auto">
          <a:xfrm>
            <a:off x="3351372" y="5955278"/>
            <a:ext cx="90020" cy="143840"/>
          </a:xfrm>
          <a:custGeom>
            <a:avLst/>
            <a:gdLst/>
            <a:ahLst/>
            <a:cxnLst>
              <a:cxn ang="0">
                <a:pos x="191" y="260"/>
              </a:cxn>
              <a:cxn ang="0">
                <a:pos x="191" y="260"/>
              </a:cxn>
              <a:cxn ang="0">
                <a:pos x="191" y="261"/>
              </a:cxn>
              <a:cxn ang="0">
                <a:pos x="191" y="260"/>
              </a:cxn>
            </a:cxnLst>
            <a:rect l="0" t="0" r="r" b="b"/>
            <a:pathLst>
              <a:path w="227" h="261">
                <a:moveTo>
                  <a:pt x="191" y="260"/>
                </a:moveTo>
                <a:lnTo>
                  <a:pt x="191" y="260"/>
                </a:lnTo>
                <a:lnTo>
                  <a:pt x="191" y="261"/>
                </a:lnTo>
                <a:lnTo>
                  <a:pt x="191" y="26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65" name="Freeform 541"/>
          <p:cNvSpPr>
            <a:spLocks/>
          </p:cNvSpPr>
          <p:nvPr/>
        </p:nvSpPr>
        <p:spPr bwMode="auto">
          <a:xfrm>
            <a:off x="3351372" y="5955278"/>
            <a:ext cx="90020" cy="143840"/>
          </a:xfrm>
          <a:custGeom>
            <a:avLst/>
            <a:gdLst/>
            <a:ahLst/>
            <a:cxnLst>
              <a:cxn ang="0">
                <a:pos x="203" y="0"/>
              </a:cxn>
              <a:cxn ang="0">
                <a:pos x="170" y="121"/>
              </a:cxn>
              <a:cxn ang="0">
                <a:pos x="168" y="127"/>
              </a:cxn>
              <a:cxn ang="0">
                <a:pos x="165" y="134"/>
              </a:cxn>
              <a:cxn ang="0">
                <a:pos x="209" y="134"/>
              </a:cxn>
              <a:cxn ang="0">
                <a:pos x="227" y="7"/>
              </a:cxn>
              <a:cxn ang="0">
                <a:pos x="227" y="5"/>
              </a:cxn>
              <a:cxn ang="0">
                <a:pos x="227" y="1"/>
              </a:cxn>
              <a:cxn ang="0">
                <a:pos x="215" y="1"/>
              </a:cxn>
              <a:cxn ang="0">
                <a:pos x="203" y="0"/>
              </a:cxn>
            </a:cxnLst>
            <a:rect l="0" t="0" r="r" b="b"/>
            <a:pathLst>
              <a:path w="227" h="261">
                <a:moveTo>
                  <a:pt x="203" y="0"/>
                </a:moveTo>
                <a:lnTo>
                  <a:pt x="170" y="121"/>
                </a:lnTo>
                <a:lnTo>
                  <a:pt x="168" y="127"/>
                </a:lnTo>
                <a:lnTo>
                  <a:pt x="165" y="134"/>
                </a:lnTo>
                <a:lnTo>
                  <a:pt x="209" y="134"/>
                </a:lnTo>
                <a:lnTo>
                  <a:pt x="227" y="7"/>
                </a:lnTo>
                <a:lnTo>
                  <a:pt x="227" y="5"/>
                </a:lnTo>
                <a:lnTo>
                  <a:pt x="227" y="1"/>
                </a:lnTo>
                <a:lnTo>
                  <a:pt x="215" y="1"/>
                </a:lnTo>
                <a:lnTo>
                  <a:pt x="203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66" name="Freeform 542"/>
          <p:cNvSpPr>
            <a:spLocks/>
          </p:cNvSpPr>
          <p:nvPr/>
        </p:nvSpPr>
        <p:spPr bwMode="auto">
          <a:xfrm>
            <a:off x="3351372" y="5955278"/>
            <a:ext cx="90020" cy="143840"/>
          </a:xfrm>
          <a:custGeom>
            <a:avLst/>
            <a:gdLst/>
            <a:ahLst/>
            <a:cxnLst>
              <a:cxn ang="0">
                <a:pos x="105" y="1"/>
              </a:cxn>
              <a:cxn ang="0">
                <a:pos x="95" y="1"/>
              </a:cxn>
              <a:cxn ang="0">
                <a:pos x="66" y="117"/>
              </a:cxn>
              <a:cxn ang="0">
                <a:pos x="62" y="132"/>
              </a:cxn>
              <a:cxn ang="0">
                <a:pos x="60" y="132"/>
              </a:cxn>
              <a:cxn ang="0">
                <a:pos x="105" y="132"/>
              </a:cxn>
              <a:cxn ang="0">
                <a:pos x="110" y="112"/>
              </a:cxn>
              <a:cxn ang="0">
                <a:pos x="112" y="107"/>
              </a:cxn>
              <a:cxn ang="0">
                <a:pos x="115" y="103"/>
              </a:cxn>
              <a:cxn ang="0">
                <a:pos x="158" y="103"/>
              </a:cxn>
              <a:cxn ang="0">
                <a:pos x="146" y="57"/>
              </a:cxn>
              <a:cxn ang="0">
                <a:pos x="141" y="37"/>
              </a:cxn>
              <a:cxn ang="0">
                <a:pos x="136" y="18"/>
              </a:cxn>
              <a:cxn ang="0">
                <a:pos x="133" y="3"/>
              </a:cxn>
              <a:cxn ang="0">
                <a:pos x="131" y="1"/>
              </a:cxn>
              <a:cxn ang="0">
                <a:pos x="113" y="1"/>
              </a:cxn>
              <a:cxn ang="0">
                <a:pos x="105" y="1"/>
              </a:cxn>
            </a:cxnLst>
            <a:rect l="0" t="0" r="r" b="b"/>
            <a:pathLst>
              <a:path w="227" h="261">
                <a:moveTo>
                  <a:pt x="105" y="1"/>
                </a:moveTo>
                <a:lnTo>
                  <a:pt x="95" y="1"/>
                </a:lnTo>
                <a:lnTo>
                  <a:pt x="66" y="117"/>
                </a:lnTo>
                <a:lnTo>
                  <a:pt x="62" y="132"/>
                </a:lnTo>
                <a:lnTo>
                  <a:pt x="60" y="132"/>
                </a:lnTo>
                <a:lnTo>
                  <a:pt x="105" y="132"/>
                </a:lnTo>
                <a:lnTo>
                  <a:pt x="110" y="112"/>
                </a:lnTo>
                <a:lnTo>
                  <a:pt x="112" y="107"/>
                </a:lnTo>
                <a:lnTo>
                  <a:pt x="115" y="103"/>
                </a:lnTo>
                <a:lnTo>
                  <a:pt x="158" y="103"/>
                </a:lnTo>
                <a:lnTo>
                  <a:pt x="146" y="57"/>
                </a:lnTo>
                <a:lnTo>
                  <a:pt x="141" y="37"/>
                </a:lnTo>
                <a:lnTo>
                  <a:pt x="136" y="18"/>
                </a:lnTo>
                <a:lnTo>
                  <a:pt x="133" y="3"/>
                </a:lnTo>
                <a:lnTo>
                  <a:pt x="131" y="1"/>
                </a:lnTo>
                <a:lnTo>
                  <a:pt x="113" y="1"/>
                </a:lnTo>
                <a:lnTo>
                  <a:pt x="105" y="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67" name="Freeform 543"/>
          <p:cNvSpPr>
            <a:spLocks/>
          </p:cNvSpPr>
          <p:nvPr/>
        </p:nvSpPr>
        <p:spPr bwMode="auto">
          <a:xfrm>
            <a:off x="3351372" y="5955278"/>
            <a:ext cx="90020" cy="143840"/>
          </a:xfrm>
          <a:custGeom>
            <a:avLst/>
            <a:gdLst/>
            <a:ahLst/>
            <a:cxnLst>
              <a:cxn ang="0">
                <a:pos x="130" y="0"/>
              </a:cxn>
              <a:cxn ang="0">
                <a:pos x="113" y="1"/>
              </a:cxn>
              <a:cxn ang="0">
                <a:pos x="131" y="1"/>
              </a:cxn>
              <a:cxn ang="0">
                <a:pos x="130" y="0"/>
              </a:cxn>
            </a:cxnLst>
            <a:rect l="0" t="0" r="r" b="b"/>
            <a:pathLst>
              <a:path w="227" h="261">
                <a:moveTo>
                  <a:pt x="130" y="0"/>
                </a:moveTo>
                <a:lnTo>
                  <a:pt x="113" y="1"/>
                </a:lnTo>
                <a:lnTo>
                  <a:pt x="131" y="1"/>
                </a:lnTo>
                <a:lnTo>
                  <a:pt x="13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69" name="Freeform 545"/>
          <p:cNvSpPr>
            <a:spLocks/>
          </p:cNvSpPr>
          <p:nvPr/>
        </p:nvSpPr>
        <p:spPr bwMode="auto">
          <a:xfrm>
            <a:off x="3105502" y="5955278"/>
            <a:ext cx="69002" cy="143840"/>
          </a:xfrm>
          <a:custGeom>
            <a:avLst/>
            <a:gdLst/>
            <a:ahLst/>
            <a:cxnLst>
              <a:cxn ang="0">
                <a:pos x="40" y="1"/>
              </a:cxn>
              <a:cxn ang="0">
                <a:pos x="0" y="1"/>
              </a:cxn>
              <a:cxn ang="0">
                <a:pos x="0" y="260"/>
              </a:cxn>
              <a:cxn ang="0">
                <a:pos x="10" y="260"/>
              </a:cxn>
              <a:cxn ang="0">
                <a:pos x="20" y="261"/>
              </a:cxn>
              <a:cxn ang="0">
                <a:pos x="33" y="259"/>
              </a:cxn>
              <a:cxn ang="0">
                <a:pos x="37" y="254"/>
              </a:cxn>
              <a:cxn ang="0">
                <a:pos x="49" y="233"/>
              </a:cxn>
              <a:cxn ang="0">
                <a:pos x="91" y="159"/>
              </a:cxn>
              <a:cxn ang="0">
                <a:pos x="40" y="159"/>
              </a:cxn>
              <a:cxn ang="0">
                <a:pos x="40" y="1"/>
              </a:cxn>
            </a:cxnLst>
            <a:rect l="0" t="0" r="r" b="b"/>
            <a:pathLst>
              <a:path w="174" h="261">
                <a:moveTo>
                  <a:pt x="40" y="1"/>
                </a:moveTo>
                <a:lnTo>
                  <a:pt x="0" y="1"/>
                </a:lnTo>
                <a:lnTo>
                  <a:pt x="0" y="260"/>
                </a:lnTo>
                <a:lnTo>
                  <a:pt x="10" y="260"/>
                </a:lnTo>
                <a:lnTo>
                  <a:pt x="20" y="261"/>
                </a:lnTo>
                <a:lnTo>
                  <a:pt x="33" y="259"/>
                </a:lnTo>
                <a:lnTo>
                  <a:pt x="37" y="254"/>
                </a:lnTo>
                <a:lnTo>
                  <a:pt x="49" y="233"/>
                </a:lnTo>
                <a:lnTo>
                  <a:pt x="91" y="159"/>
                </a:lnTo>
                <a:lnTo>
                  <a:pt x="40" y="159"/>
                </a:lnTo>
                <a:lnTo>
                  <a:pt x="40" y="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70" name="Freeform 546"/>
          <p:cNvSpPr>
            <a:spLocks/>
          </p:cNvSpPr>
          <p:nvPr/>
        </p:nvSpPr>
        <p:spPr bwMode="auto">
          <a:xfrm>
            <a:off x="3105502" y="5955278"/>
            <a:ext cx="69002" cy="143840"/>
          </a:xfrm>
          <a:custGeom>
            <a:avLst/>
            <a:gdLst/>
            <a:ahLst/>
            <a:cxnLst>
              <a:cxn ang="0">
                <a:pos x="174" y="88"/>
              </a:cxn>
              <a:cxn ang="0">
                <a:pos x="132" y="88"/>
              </a:cxn>
              <a:cxn ang="0">
                <a:pos x="133" y="94"/>
              </a:cxn>
              <a:cxn ang="0">
                <a:pos x="133" y="97"/>
              </a:cxn>
              <a:cxn ang="0">
                <a:pos x="133" y="152"/>
              </a:cxn>
              <a:cxn ang="0">
                <a:pos x="133" y="256"/>
              </a:cxn>
              <a:cxn ang="0">
                <a:pos x="135" y="261"/>
              </a:cxn>
              <a:cxn ang="0">
                <a:pos x="174" y="260"/>
              </a:cxn>
              <a:cxn ang="0">
                <a:pos x="174" y="88"/>
              </a:cxn>
            </a:cxnLst>
            <a:rect l="0" t="0" r="r" b="b"/>
            <a:pathLst>
              <a:path w="174" h="261">
                <a:moveTo>
                  <a:pt x="174" y="88"/>
                </a:moveTo>
                <a:lnTo>
                  <a:pt x="132" y="88"/>
                </a:lnTo>
                <a:lnTo>
                  <a:pt x="133" y="94"/>
                </a:lnTo>
                <a:lnTo>
                  <a:pt x="133" y="97"/>
                </a:lnTo>
                <a:lnTo>
                  <a:pt x="133" y="152"/>
                </a:lnTo>
                <a:lnTo>
                  <a:pt x="133" y="256"/>
                </a:lnTo>
                <a:lnTo>
                  <a:pt x="135" y="261"/>
                </a:lnTo>
                <a:lnTo>
                  <a:pt x="174" y="260"/>
                </a:lnTo>
                <a:lnTo>
                  <a:pt x="174" y="8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71" name="Freeform 547"/>
          <p:cNvSpPr>
            <a:spLocks/>
          </p:cNvSpPr>
          <p:nvPr/>
        </p:nvSpPr>
        <p:spPr bwMode="auto">
          <a:xfrm>
            <a:off x="3105502" y="5955278"/>
            <a:ext cx="69002" cy="143840"/>
          </a:xfrm>
          <a:custGeom>
            <a:avLst/>
            <a:gdLst/>
            <a:ahLst/>
            <a:cxnLst>
              <a:cxn ang="0">
                <a:pos x="149" y="0"/>
              </a:cxn>
              <a:cxn ang="0">
                <a:pos x="134" y="1"/>
              </a:cxn>
              <a:cxn ang="0">
                <a:pos x="130" y="6"/>
              </a:cxn>
              <a:cxn ang="0">
                <a:pos x="118" y="27"/>
              </a:cxn>
              <a:cxn ang="0">
                <a:pos x="47" y="152"/>
              </a:cxn>
              <a:cxn ang="0">
                <a:pos x="45" y="156"/>
              </a:cxn>
              <a:cxn ang="0">
                <a:pos x="40" y="159"/>
              </a:cxn>
              <a:cxn ang="0">
                <a:pos x="91" y="159"/>
              </a:cxn>
              <a:cxn ang="0">
                <a:pos x="126" y="97"/>
              </a:cxn>
              <a:cxn ang="0">
                <a:pos x="128" y="94"/>
              </a:cxn>
              <a:cxn ang="0">
                <a:pos x="132" y="88"/>
              </a:cxn>
              <a:cxn ang="0">
                <a:pos x="174" y="88"/>
              </a:cxn>
              <a:cxn ang="0">
                <a:pos x="174" y="1"/>
              </a:cxn>
              <a:cxn ang="0">
                <a:pos x="160" y="1"/>
              </a:cxn>
              <a:cxn ang="0">
                <a:pos x="149" y="0"/>
              </a:cxn>
            </a:cxnLst>
            <a:rect l="0" t="0" r="r" b="b"/>
            <a:pathLst>
              <a:path w="174" h="261">
                <a:moveTo>
                  <a:pt x="149" y="0"/>
                </a:moveTo>
                <a:lnTo>
                  <a:pt x="134" y="1"/>
                </a:lnTo>
                <a:lnTo>
                  <a:pt x="130" y="6"/>
                </a:lnTo>
                <a:lnTo>
                  <a:pt x="118" y="27"/>
                </a:lnTo>
                <a:lnTo>
                  <a:pt x="47" y="152"/>
                </a:lnTo>
                <a:lnTo>
                  <a:pt x="45" y="156"/>
                </a:lnTo>
                <a:lnTo>
                  <a:pt x="40" y="159"/>
                </a:lnTo>
                <a:lnTo>
                  <a:pt x="91" y="159"/>
                </a:lnTo>
                <a:lnTo>
                  <a:pt x="126" y="97"/>
                </a:lnTo>
                <a:lnTo>
                  <a:pt x="128" y="94"/>
                </a:lnTo>
                <a:lnTo>
                  <a:pt x="132" y="88"/>
                </a:lnTo>
                <a:lnTo>
                  <a:pt x="174" y="88"/>
                </a:lnTo>
                <a:lnTo>
                  <a:pt x="174" y="1"/>
                </a:lnTo>
                <a:lnTo>
                  <a:pt x="160" y="1"/>
                </a:lnTo>
                <a:lnTo>
                  <a:pt x="149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73" name="Freeform 549"/>
          <p:cNvSpPr>
            <a:spLocks/>
          </p:cNvSpPr>
          <p:nvPr/>
        </p:nvSpPr>
        <p:spPr bwMode="auto">
          <a:xfrm>
            <a:off x="3270473" y="5955830"/>
            <a:ext cx="68209" cy="143289"/>
          </a:xfrm>
          <a:custGeom>
            <a:avLst/>
            <a:gdLst/>
            <a:ahLst/>
            <a:cxnLst>
              <a:cxn ang="0">
                <a:pos x="118" y="0"/>
              </a:cxn>
              <a:cxn ang="0">
                <a:pos x="54" y="4"/>
              </a:cxn>
              <a:cxn ang="0">
                <a:pos x="5" y="59"/>
              </a:cxn>
              <a:cxn ang="0">
                <a:pos x="4" y="78"/>
              </a:cxn>
              <a:cxn ang="0">
                <a:pos x="9" y="98"/>
              </a:cxn>
              <a:cxn ang="0">
                <a:pos x="13" y="110"/>
              </a:cxn>
              <a:cxn ang="0">
                <a:pos x="22" y="121"/>
              </a:cxn>
              <a:cxn ang="0">
                <a:pos x="41" y="137"/>
              </a:cxn>
              <a:cxn ang="0">
                <a:pos x="42" y="143"/>
              </a:cxn>
              <a:cxn ang="0">
                <a:pos x="2" y="251"/>
              </a:cxn>
              <a:cxn ang="0">
                <a:pos x="1" y="255"/>
              </a:cxn>
              <a:cxn ang="0">
                <a:pos x="0" y="259"/>
              </a:cxn>
              <a:cxn ang="0">
                <a:pos x="13" y="259"/>
              </a:cxn>
              <a:cxn ang="0">
                <a:pos x="24" y="260"/>
              </a:cxn>
              <a:cxn ang="0">
                <a:pos x="36" y="259"/>
              </a:cxn>
              <a:cxn ang="0">
                <a:pos x="84" y="146"/>
              </a:cxn>
              <a:cxn ang="0">
                <a:pos x="165" y="146"/>
              </a:cxn>
              <a:cxn ang="0">
                <a:pos x="162" y="104"/>
              </a:cxn>
              <a:cxn ang="0">
                <a:pos x="88" y="104"/>
              </a:cxn>
              <a:cxn ang="0">
                <a:pos x="68" y="103"/>
              </a:cxn>
              <a:cxn ang="0">
                <a:pos x="55" y="103"/>
              </a:cxn>
              <a:cxn ang="0">
                <a:pos x="45" y="87"/>
              </a:cxn>
              <a:cxn ang="0">
                <a:pos x="45" y="71"/>
              </a:cxn>
              <a:cxn ang="0">
                <a:pos x="52" y="52"/>
              </a:cxn>
              <a:cxn ang="0">
                <a:pos x="71" y="41"/>
              </a:cxn>
              <a:cxn ang="0">
                <a:pos x="91" y="41"/>
              </a:cxn>
              <a:cxn ang="0">
                <a:pos x="158" y="41"/>
              </a:cxn>
              <a:cxn ang="0">
                <a:pos x="156" y="1"/>
              </a:cxn>
              <a:cxn ang="0">
                <a:pos x="118" y="0"/>
              </a:cxn>
            </a:cxnLst>
            <a:rect l="0" t="0" r="r" b="b"/>
            <a:pathLst>
              <a:path w="172" h="260">
                <a:moveTo>
                  <a:pt x="118" y="0"/>
                </a:moveTo>
                <a:lnTo>
                  <a:pt x="54" y="4"/>
                </a:lnTo>
                <a:lnTo>
                  <a:pt x="5" y="59"/>
                </a:lnTo>
                <a:lnTo>
                  <a:pt x="4" y="78"/>
                </a:lnTo>
                <a:lnTo>
                  <a:pt x="9" y="98"/>
                </a:lnTo>
                <a:lnTo>
                  <a:pt x="13" y="110"/>
                </a:lnTo>
                <a:lnTo>
                  <a:pt x="22" y="121"/>
                </a:lnTo>
                <a:lnTo>
                  <a:pt x="41" y="137"/>
                </a:lnTo>
                <a:lnTo>
                  <a:pt x="42" y="143"/>
                </a:lnTo>
                <a:lnTo>
                  <a:pt x="2" y="251"/>
                </a:lnTo>
                <a:lnTo>
                  <a:pt x="1" y="255"/>
                </a:lnTo>
                <a:lnTo>
                  <a:pt x="0" y="259"/>
                </a:lnTo>
                <a:lnTo>
                  <a:pt x="13" y="259"/>
                </a:lnTo>
                <a:lnTo>
                  <a:pt x="24" y="260"/>
                </a:lnTo>
                <a:lnTo>
                  <a:pt x="36" y="259"/>
                </a:lnTo>
                <a:lnTo>
                  <a:pt x="84" y="146"/>
                </a:lnTo>
                <a:lnTo>
                  <a:pt x="165" y="146"/>
                </a:lnTo>
                <a:lnTo>
                  <a:pt x="162" y="104"/>
                </a:lnTo>
                <a:lnTo>
                  <a:pt x="88" y="104"/>
                </a:lnTo>
                <a:lnTo>
                  <a:pt x="68" y="103"/>
                </a:lnTo>
                <a:lnTo>
                  <a:pt x="55" y="103"/>
                </a:lnTo>
                <a:lnTo>
                  <a:pt x="45" y="87"/>
                </a:lnTo>
                <a:lnTo>
                  <a:pt x="45" y="71"/>
                </a:lnTo>
                <a:lnTo>
                  <a:pt x="52" y="52"/>
                </a:lnTo>
                <a:lnTo>
                  <a:pt x="71" y="41"/>
                </a:lnTo>
                <a:lnTo>
                  <a:pt x="91" y="41"/>
                </a:lnTo>
                <a:lnTo>
                  <a:pt x="158" y="41"/>
                </a:lnTo>
                <a:lnTo>
                  <a:pt x="156" y="1"/>
                </a:lnTo>
                <a:lnTo>
                  <a:pt x="118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74" name="Freeform 550"/>
          <p:cNvSpPr>
            <a:spLocks/>
          </p:cNvSpPr>
          <p:nvPr/>
        </p:nvSpPr>
        <p:spPr bwMode="auto">
          <a:xfrm>
            <a:off x="3270473" y="5955830"/>
            <a:ext cx="68209" cy="143289"/>
          </a:xfrm>
          <a:custGeom>
            <a:avLst/>
            <a:gdLst/>
            <a:ahLst/>
            <a:cxnLst>
              <a:cxn ang="0">
                <a:pos x="165" y="146"/>
              </a:cxn>
              <a:cxn ang="0">
                <a:pos x="132" y="146"/>
              </a:cxn>
              <a:cxn ang="0">
                <a:pos x="132" y="258"/>
              </a:cxn>
              <a:cxn ang="0">
                <a:pos x="172" y="258"/>
              </a:cxn>
              <a:cxn ang="0">
                <a:pos x="165" y="146"/>
              </a:cxn>
            </a:cxnLst>
            <a:rect l="0" t="0" r="r" b="b"/>
            <a:pathLst>
              <a:path w="172" h="260">
                <a:moveTo>
                  <a:pt x="165" y="146"/>
                </a:moveTo>
                <a:lnTo>
                  <a:pt x="132" y="146"/>
                </a:lnTo>
                <a:lnTo>
                  <a:pt x="132" y="258"/>
                </a:lnTo>
                <a:lnTo>
                  <a:pt x="172" y="258"/>
                </a:lnTo>
                <a:lnTo>
                  <a:pt x="165" y="14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75" name="Freeform 551"/>
          <p:cNvSpPr>
            <a:spLocks/>
          </p:cNvSpPr>
          <p:nvPr/>
        </p:nvSpPr>
        <p:spPr bwMode="auto">
          <a:xfrm>
            <a:off x="3270473" y="5955830"/>
            <a:ext cx="68209" cy="143289"/>
          </a:xfrm>
          <a:custGeom>
            <a:avLst/>
            <a:gdLst/>
            <a:ahLst/>
            <a:cxnLst>
              <a:cxn ang="0">
                <a:pos x="158" y="41"/>
              </a:cxn>
              <a:cxn ang="0">
                <a:pos x="91" y="41"/>
              </a:cxn>
              <a:cxn ang="0">
                <a:pos x="132" y="41"/>
              </a:cxn>
              <a:cxn ang="0">
                <a:pos x="128" y="104"/>
              </a:cxn>
              <a:cxn ang="0">
                <a:pos x="88" y="104"/>
              </a:cxn>
              <a:cxn ang="0">
                <a:pos x="162" y="104"/>
              </a:cxn>
              <a:cxn ang="0">
                <a:pos x="158" y="41"/>
              </a:cxn>
            </a:cxnLst>
            <a:rect l="0" t="0" r="r" b="b"/>
            <a:pathLst>
              <a:path w="172" h="260">
                <a:moveTo>
                  <a:pt x="158" y="41"/>
                </a:moveTo>
                <a:lnTo>
                  <a:pt x="91" y="41"/>
                </a:lnTo>
                <a:lnTo>
                  <a:pt x="132" y="41"/>
                </a:lnTo>
                <a:lnTo>
                  <a:pt x="128" y="104"/>
                </a:lnTo>
                <a:lnTo>
                  <a:pt x="88" y="104"/>
                </a:lnTo>
                <a:lnTo>
                  <a:pt x="162" y="104"/>
                </a:lnTo>
                <a:lnTo>
                  <a:pt x="158" y="4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77" name="Freeform 553"/>
          <p:cNvSpPr>
            <a:spLocks/>
          </p:cNvSpPr>
          <p:nvPr/>
        </p:nvSpPr>
        <p:spPr bwMode="auto">
          <a:xfrm>
            <a:off x="3186798" y="5953075"/>
            <a:ext cx="72175" cy="147699"/>
          </a:xfrm>
          <a:custGeom>
            <a:avLst/>
            <a:gdLst/>
            <a:ahLst/>
            <a:cxnLst>
              <a:cxn ang="0">
                <a:pos x="82" y="0"/>
              </a:cxn>
              <a:cxn ang="0">
                <a:pos x="28" y="29"/>
              </a:cxn>
              <a:cxn ang="0">
                <a:pos x="4" y="101"/>
              </a:cxn>
              <a:cxn ang="0">
                <a:pos x="0" y="146"/>
              </a:cxn>
              <a:cxn ang="0">
                <a:pos x="3" y="162"/>
              </a:cxn>
              <a:cxn ang="0">
                <a:pos x="20" y="225"/>
              </a:cxn>
              <a:cxn ang="0">
                <a:pos x="85" y="267"/>
              </a:cxn>
              <a:cxn ang="0">
                <a:pos x="109" y="268"/>
              </a:cxn>
              <a:cxn ang="0">
                <a:pos x="127" y="262"/>
              </a:cxn>
              <a:cxn ang="0">
                <a:pos x="143" y="251"/>
              </a:cxn>
              <a:cxn ang="0">
                <a:pos x="157" y="236"/>
              </a:cxn>
              <a:cxn ang="0">
                <a:pos x="162" y="227"/>
              </a:cxn>
              <a:cxn ang="0">
                <a:pos x="78" y="227"/>
              </a:cxn>
              <a:cxn ang="0">
                <a:pos x="61" y="216"/>
              </a:cxn>
              <a:cxn ang="0">
                <a:pos x="43" y="145"/>
              </a:cxn>
              <a:cxn ang="0">
                <a:pos x="41" y="120"/>
              </a:cxn>
              <a:cxn ang="0">
                <a:pos x="45" y="103"/>
              </a:cxn>
              <a:cxn ang="0">
                <a:pos x="50" y="82"/>
              </a:cxn>
              <a:cxn ang="0">
                <a:pos x="57" y="58"/>
              </a:cxn>
              <a:cxn ang="0">
                <a:pos x="72" y="44"/>
              </a:cxn>
              <a:cxn ang="0">
                <a:pos x="93" y="39"/>
              </a:cxn>
              <a:cxn ang="0">
                <a:pos x="162" y="39"/>
              </a:cxn>
              <a:cxn ang="0">
                <a:pos x="159" y="33"/>
              </a:cxn>
              <a:cxn ang="0">
                <a:pos x="145" y="19"/>
              </a:cxn>
              <a:cxn ang="0">
                <a:pos x="127" y="8"/>
              </a:cxn>
              <a:cxn ang="0">
                <a:pos x="106" y="2"/>
              </a:cxn>
              <a:cxn ang="0">
                <a:pos x="82" y="0"/>
              </a:cxn>
            </a:cxnLst>
            <a:rect l="0" t="0" r="r" b="b"/>
            <a:pathLst>
              <a:path w="182" h="268">
                <a:moveTo>
                  <a:pt x="82" y="0"/>
                </a:moveTo>
                <a:lnTo>
                  <a:pt x="28" y="29"/>
                </a:lnTo>
                <a:lnTo>
                  <a:pt x="4" y="101"/>
                </a:lnTo>
                <a:lnTo>
                  <a:pt x="0" y="146"/>
                </a:lnTo>
                <a:lnTo>
                  <a:pt x="3" y="162"/>
                </a:lnTo>
                <a:lnTo>
                  <a:pt x="20" y="225"/>
                </a:lnTo>
                <a:lnTo>
                  <a:pt x="85" y="267"/>
                </a:lnTo>
                <a:lnTo>
                  <a:pt x="109" y="268"/>
                </a:lnTo>
                <a:lnTo>
                  <a:pt x="127" y="262"/>
                </a:lnTo>
                <a:lnTo>
                  <a:pt x="143" y="251"/>
                </a:lnTo>
                <a:lnTo>
                  <a:pt x="157" y="236"/>
                </a:lnTo>
                <a:lnTo>
                  <a:pt x="162" y="227"/>
                </a:lnTo>
                <a:lnTo>
                  <a:pt x="78" y="227"/>
                </a:lnTo>
                <a:lnTo>
                  <a:pt x="61" y="216"/>
                </a:lnTo>
                <a:lnTo>
                  <a:pt x="43" y="145"/>
                </a:lnTo>
                <a:lnTo>
                  <a:pt x="41" y="120"/>
                </a:lnTo>
                <a:lnTo>
                  <a:pt x="45" y="103"/>
                </a:lnTo>
                <a:lnTo>
                  <a:pt x="50" y="82"/>
                </a:lnTo>
                <a:lnTo>
                  <a:pt x="57" y="58"/>
                </a:lnTo>
                <a:lnTo>
                  <a:pt x="72" y="44"/>
                </a:lnTo>
                <a:lnTo>
                  <a:pt x="93" y="39"/>
                </a:lnTo>
                <a:lnTo>
                  <a:pt x="162" y="39"/>
                </a:lnTo>
                <a:lnTo>
                  <a:pt x="159" y="33"/>
                </a:lnTo>
                <a:lnTo>
                  <a:pt x="145" y="19"/>
                </a:lnTo>
                <a:lnTo>
                  <a:pt x="127" y="8"/>
                </a:lnTo>
                <a:lnTo>
                  <a:pt x="106" y="2"/>
                </a:lnTo>
                <a:lnTo>
                  <a:pt x="8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78" name="Freeform 554"/>
          <p:cNvSpPr>
            <a:spLocks/>
          </p:cNvSpPr>
          <p:nvPr/>
        </p:nvSpPr>
        <p:spPr bwMode="auto">
          <a:xfrm>
            <a:off x="3186798" y="5953075"/>
            <a:ext cx="72175" cy="147699"/>
          </a:xfrm>
          <a:custGeom>
            <a:avLst/>
            <a:gdLst/>
            <a:ahLst/>
            <a:cxnLst>
              <a:cxn ang="0">
                <a:pos x="162" y="39"/>
              </a:cxn>
              <a:cxn ang="0">
                <a:pos x="93" y="39"/>
              </a:cxn>
              <a:cxn ang="0">
                <a:pos x="111" y="44"/>
              </a:cxn>
              <a:cxn ang="0">
                <a:pos x="125" y="58"/>
              </a:cxn>
              <a:cxn ang="0">
                <a:pos x="136" y="82"/>
              </a:cxn>
              <a:cxn ang="0">
                <a:pos x="140" y="101"/>
              </a:cxn>
              <a:cxn ang="0">
                <a:pos x="142" y="120"/>
              </a:cxn>
              <a:cxn ang="0">
                <a:pos x="142" y="140"/>
              </a:cxn>
              <a:cxn ang="0">
                <a:pos x="140" y="159"/>
              </a:cxn>
              <a:cxn ang="0">
                <a:pos x="105" y="225"/>
              </a:cxn>
              <a:cxn ang="0">
                <a:pos x="78" y="227"/>
              </a:cxn>
              <a:cxn ang="0">
                <a:pos x="162" y="227"/>
              </a:cxn>
              <a:cxn ang="0">
                <a:pos x="181" y="155"/>
              </a:cxn>
              <a:cxn ang="0">
                <a:pos x="182" y="136"/>
              </a:cxn>
              <a:cxn ang="0">
                <a:pos x="181" y="116"/>
              </a:cxn>
              <a:cxn ang="0">
                <a:pos x="178" y="96"/>
              </a:cxn>
              <a:cxn ang="0">
                <a:pos x="175" y="74"/>
              </a:cxn>
              <a:cxn ang="0">
                <a:pos x="169" y="51"/>
              </a:cxn>
              <a:cxn ang="0">
                <a:pos x="162" y="39"/>
              </a:cxn>
            </a:cxnLst>
            <a:rect l="0" t="0" r="r" b="b"/>
            <a:pathLst>
              <a:path w="182" h="268">
                <a:moveTo>
                  <a:pt x="162" y="39"/>
                </a:moveTo>
                <a:lnTo>
                  <a:pt x="93" y="39"/>
                </a:lnTo>
                <a:lnTo>
                  <a:pt x="111" y="44"/>
                </a:lnTo>
                <a:lnTo>
                  <a:pt x="125" y="58"/>
                </a:lnTo>
                <a:lnTo>
                  <a:pt x="136" y="82"/>
                </a:lnTo>
                <a:lnTo>
                  <a:pt x="140" y="101"/>
                </a:lnTo>
                <a:lnTo>
                  <a:pt x="142" y="120"/>
                </a:lnTo>
                <a:lnTo>
                  <a:pt x="142" y="140"/>
                </a:lnTo>
                <a:lnTo>
                  <a:pt x="140" y="159"/>
                </a:lnTo>
                <a:lnTo>
                  <a:pt x="105" y="225"/>
                </a:lnTo>
                <a:lnTo>
                  <a:pt x="78" y="227"/>
                </a:lnTo>
                <a:lnTo>
                  <a:pt x="162" y="227"/>
                </a:lnTo>
                <a:lnTo>
                  <a:pt x="181" y="155"/>
                </a:lnTo>
                <a:lnTo>
                  <a:pt x="182" y="136"/>
                </a:lnTo>
                <a:lnTo>
                  <a:pt x="181" y="116"/>
                </a:lnTo>
                <a:lnTo>
                  <a:pt x="178" y="96"/>
                </a:lnTo>
                <a:lnTo>
                  <a:pt x="175" y="74"/>
                </a:lnTo>
                <a:lnTo>
                  <a:pt x="169" y="51"/>
                </a:lnTo>
                <a:lnTo>
                  <a:pt x="162" y="3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80" name="Freeform 556"/>
          <p:cNvSpPr>
            <a:spLocks/>
          </p:cNvSpPr>
          <p:nvPr/>
        </p:nvSpPr>
        <p:spPr bwMode="auto">
          <a:xfrm>
            <a:off x="3180850" y="6159190"/>
            <a:ext cx="83675" cy="144943"/>
          </a:xfrm>
          <a:custGeom>
            <a:avLst/>
            <a:gdLst/>
            <a:ahLst/>
            <a:cxnLst>
              <a:cxn ang="0">
                <a:pos x="91" y="2"/>
              </a:cxn>
              <a:cxn ang="0">
                <a:pos x="86" y="4"/>
              </a:cxn>
              <a:cxn ang="0">
                <a:pos x="65" y="68"/>
              </a:cxn>
              <a:cxn ang="0">
                <a:pos x="0" y="258"/>
              </a:cxn>
              <a:cxn ang="0">
                <a:pos x="0" y="260"/>
              </a:cxn>
              <a:cxn ang="0">
                <a:pos x="0" y="262"/>
              </a:cxn>
              <a:cxn ang="0">
                <a:pos x="12" y="262"/>
              </a:cxn>
              <a:cxn ang="0">
                <a:pos x="57" y="217"/>
              </a:cxn>
              <a:cxn ang="0">
                <a:pos x="66" y="190"/>
              </a:cxn>
              <a:cxn ang="0">
                <a:pos x="69" y="187"/>
              </a:cxn>
              <a:cxn ang="0">
                <a:pos x="190" y="187"/>
              </a:cxn>
              <a:cxn ang="0">
                <a:pos x="176" y="146"/>
              </a:cxn>
              <a:cxn ang="0">
                <a:pos x="81" y="146"/>
              </a:cxn>
              <a:cxn ang="0">
                <a:pos x="105" y="75"/>
              </a:cxn>
              <a:cxn ang="0">
                <a:pos x="152" y="75"/>
              </a:cxn>
              <a:cxn ang="0">
                <a:pos x="139" y="36"/>
              </a:cxn>
              <a:cxn ang="0">
                <a:pos x="129" y="6"/>
              </a:cxn>
              <a:cxn ang="0">
                <a:pos x="126" y="3"/>
              </a:cxn>
              <a:cxn ang="0">
                <a:pos x="107" y="3"/>
              </a:cxn>
              <a:cxn ang="0">
                <a:pos x="102" y="3"/>
              </a:cxn>
              <a:cxn ang="0">
                <a:pos x="91" y="2"/>
              </a:cxn>
            </a:cxnLst>
            <a:rect l="0" t="0" r="r" b="b"/>
            <a:pathLst>
              <a:path w="211" h="263">
                <a:moveTo>
                  <a:pt x="91" y="2"/>
                </a:moveTo>
                <a:lnTo>
                  <a:pt x="86" y="4"/>
                </a:lnTo>
                <a:lnTo>
                  <a:pt x="65" y="68"/>
                </a:lnTo>
                <a:lnTo>
                  <a:pt x="0" y="258"/>
                </a:lnTo>
                <a:lnTo>
                  <a:pt x="0" y="260"/>
                </a:lnTo>
                <a:lnTo>
                  <a:pt x="0" y="262"/>
                </a:lnTo>
                <a:lnTo>
                  <a:pt x="12" y="262"/>
                </a:lnTo>
                <a:lnTo>
                  <a:pt x="57" y="217"/>
                </a:lnTo>
                <a:lnTo>
                  <a:pt x="66" y="190"/>
                </a:lnTo>
                <a:lnTo>
                  <a:pt x="69" y="187"/>
                </a:lnTo>
                <a:lnTo>
                  <a:pt x="190" y="187"/>
                </a:lnTo>
                <a:lnTo>
                  <a:pt x="176" y="146"/>
                </a:lnTo>
                <a:lnTo>
                  <a:pt x="81" y="146"/>
                </a:lnTo>
                <a:lnTo>
                  <a:pt x="105" y="75"/>
                </a:lnTo>
                <a:lnTo>
                  <a:pt x="152" y="75"/>
                </a:lnTo>
                <a:lnTo>
                  <a:pt x="139" y="36"/>
                </a:lnTo>
                <a:lnTo>
                  <a:pt x="129" y="6"/>
                </a:lnTo>
                <a:lnTo>
                  <a:pt x="126" y="3"/>
                </a:lnTo>
                <a:lnTo>
                  <a:pt x="107" y="3"/>
                </a:lnTo>
                <a:lnTo>
                  <a:pt x="102" y="3"/>
                </a:lnTo>
                <a:lnTo>
                  <a:pt x="91" y="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81" name="Freeform 557"/>
          <p:cNvSpPr>
            <a:spLocks/>
          </p:cNvSpPr>
          <p:nvPr/>
        </p:nvSpPr>
        <p:spPr bwMode="auto">
          <a:xfrm>
            <a:off x="3180850" y="6159190"/>
            <a:ext cx="83675" cy="144943"/>
          </a:xfrm>
          <a:custGeom>
            <a:avLst/>
            <a:gdLst/>
            <a:ahLst/>
            <a:cxnLst>
              <a:cxn ang="0">
                <a:pos x="190" y="187"/>
              </a:cxn>
              <a:cxn ang="0">
                <a:pos x="145" y="187"/>
              </a:cxn>
              <a:cxn ang="0">
                <a:pos x="148" y="190"/>
              </a:cxn>
              <a:cxn ang="0">
                <a:pos x="156" y="215"/>
              </a:cxn>
              <a:cxn ang="0">
                <a:pos x="163" y="234"/>
              </a:cxn>
              <a:cxn ang="0">
                <a:pos x="169" y="253"/>
              </a:cxn>
              <a:cxn ang="0">
                <a:pos x="171" y="260"/>
              </a:cxn>
              <a:cxn ang="0">
                <a:pos x="175" y="263"/>
              </a:cxn>
              <a:cxn ang="0">
                <a:pos x="193" y="262"/>
              </a:cxn>
              <a:cxn ang="0">
                <a:pos x="204" y="262"/>
              </a:cxn>
              <a:cxn ang="0">
                <a:pos x="211" y="248"/>
              </a:cxn>
              <a:cxn ang="0">
                <a:pos x="205" y="230"/>
              </a:cxn>
              <a:cxn ang="0">
                <a:pos x="197" y="206"/>
              </a:cxn>
              <a:cxn ang="0">
                <a:pos x="190" y="187"/>
              </a:cxn>
            </a:cxnLst>
            <a:rect l="0" t="0" r="r" b="b"/>
            <a:pathLst>
              <a:path w="211" h="263">
                <a:moveTo>
                  <a:pt x="190" y="187"/>
                </a:moveTo>
                <a:lnTo>
                  <a:pt x="145" y="187"/>
                </a:lnTo>
                <a:lnTo>
                  <a:pt x="148" y="190"/>
                </a:lnTo>
                <a:lnTo>
                  <a:pt x="156" y="215"/>
                </a:lnTo>
                <a:lnTo>
                  <a:pt x="163" y="234"/>
                </a:lnTo>
                <a:lnTo>
                  <a:pt x="169" y="253"/>
                </a:lnTo>
                <a:lnTo>
                  <a:pt x="171" y="260"/>
                </a:lnTo>
                <a:lnTo>
                  <a:pt x="175" y="263"/>
                </a:lnTo>
                <a:lnTo>
                  <a:pt x="193" y="262"/>
                </a:lnTo>
                <a:lnTo>
                  <a:pt x="204" y="262"/>
                </a:lnTo>
                <a:lnTo>
                  <a:pt x="211" y="248"/>
                </a:lnTo>
                <a:lnTo>
                  <a:pt x="205" y="230"/>
                </a:lnTo>
                <a:lnTo>
                  <a:pt x="197" y="206"/>
                </a:lnTo>
                <a:lnTo>
                  <a:pt x="190" y="18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82" name="Freeform 558"/>
          <p:cNvSpPr>
            <a:spLocks/>
          </p:cNvSpPr>
          <p:nvPr/>
        </p:nvSpPr>
        <p:spPr bwMode="auto">
          <a:xfrm>
            <a:off x="3180850" y="6159190"/>
            <a:ext cx="83675" cy="144943"/>
          </a:xfrm>
          <a:custGeom>
            <a:avLst/>
            <a:gdLst/>
            <a:ahLst/>
            <a:cxnLst>
              <a:cxn ang="0">
                <a:pos x="204" y="262"/>
              </a:cxn>
              <a:cxn ang="0">
                <a:pos x="193" y="262"/>
              </a:cxn>
              <a:cxn ang="0">
                <a:pos x="203" y="262"/>
              </a:cxn>
              <a:cxn ang="0">
                <a:pos x="204" y="262"/>
              </a:cxn>
            </a:cxnLst>
            <a:rect l="0" t="0" r="r" b="b"/>
            <a:pathLst>
              <a:path w="211" h="263">
                <a:moveTo>
                  <a:pt x="204" y="262"/>
                </a:moveTo>
                <a:lnTo>
                  <a:pt x="193" y="262"/>
                </a:lnTo>
                <a:lnTo>
                  <a:pt x="203" y="262"/>
                </a:lnTo>
                <a:lnTo>
                  <a:pt x="204" y="26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83" name="Freeform 559"/>
          <p:cNvSpPr>
            <a:spLocks/>
          </p:cNvSpPr>
          <p:nvPr/>
        </p:nvSpPr>
        <p:spPr bwMode="auto">
          <a:xfrm>
            <a:off x="3180850" y="6159190"/>
            <a:ext cx="83675" cy="144943"/>
          </a:xfrm>
          <a:custGeom>
            <a:avLst/>
            <a:gdLst/>
            <a:ahLst/>
            <a:cxnLst>
              <a:cxn ang="0">
                <a:pos x="190" y="187"/>
              </a:cxn>
              <a:cxn ang="0">
                <a:pos x="69" y="187"/>
              </a:cxn>
              <a:cxn ang="0">
                <a:pos x="97" y="187"/>
              </a:cxn>
              <a:cxn ang="0">
                <a:pos x="117" y="187"/>
              </a:cxn>
              <a:cxn ang="0">
                <a:pos x="137" y="187"/>
              </a:cxn>
              <a:cxn ang="0">
                <a:pos x="145" y="187"/>
              </a:cxn>
              <a:cxn ang="0">
                <a:pos x="190" y="187"/>
              </a:cxn>
            </a:cxnLst>
            <a:rect l="0" t="0" r="r" b="b"/>
            <a:pathLst>
              <a:path w="211" h="263">
                <a:moveTo>
                  <a:pt x="190" y="187"/>
                </a:moveTo>
                <a:lnTo>
                  <a:pt x="69" y="187"/>
                </a:lnTo>
                <a:lnTo>
                  <a:pt x="97" y="187"/>
                </a:lnTo>
                <a:lnTo>
                  <a:pt x="117" y="187"/>
                </a:lnTo>
                <a:lnTo>
                  <a:pt x="137" y="187"/>
                </a:lnTo>
                <a:lnTo>
                  <a:pt x="145" y="187"/>
                </a:lnTo>
                <a:lnTo>
                  <a:pt x="190" y="18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84" name="Freeform 560"/>
          <p:cNvSpPr>
            <a:spLocks/>
          </p:cNvSpPr>
          <p:nvPr/>
        </p:nvSpPr>
        <p:spPr bwMode="auto">
          <a:xfrm>
            <a:off x="3180850" y="6159190"/>
            <a:ext cx="83675" cy="144943"/>
          </a:xfrm>
          <a:custGeom>
            <a:avLst/>
            <a:gdLst/>
            <a:ahLst/>
            <a:cxnLst>
              <a:cxn ang="0">
                <a:pos x="152" y="75"/>
              </a:cxn>
              <a:cxn ang="0">
                <a:pos x="105" y="75"/>
              </a:cxn>
              <a:cxn ang="0">
                <a:pos x="113" y="89"/>
              </a:cxn>
              <a:cxn ang="0">
                <a:pos x="132" y="146"/>
              </a:cxn>
              <a:cxn ang="0">
                <a:pos x="176" y="146"/>
              </a:cxn>
              <a:cxn ang="0">
                <a:pos x="152" y="75"/>
              </a:cxn>
            </a:cxnLst>
            <a:rect l="0" t="0" r="r" b="b"/>
            <a:pathLst>
              <a:path w="211" h="263">
                <a:moveTo>
                  <a:pt x="152" y="75"/>
                </a:moveTo>
                <a:lnTo>
                  <a:pt x="105" y="75"/>
                </a:lnTo>
                <a:lnTo>
                  <a:pt x="113" y="89"/>
                </a:lnTo>
                <a:lnTo>
                  <a:pt x="132" y="146"/>
                </a:lnTo>
                <a:lnTo>
                  <a:pt x="176" y="146"/>
                </a:lnTo>
                <a:lnTo>
                  <a:pt x="152" y="7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85" name="Freeform 561"/>
          <p:cNvSpPr>
            <a:spLocks/>
          </p:cNvSpPr>
          <p:nvPr/>
        </p:nvSpPr>
        <p:spPr bwMode="auto">
          <a:xfrm>
            <a:off x="3180850" y="6159190"/>
            <a:ext cx="83675" cy="144943"/>
          </a:xfrm>
          <a:custGeom>
            <a:avLst/>
            <a:gdLst/>
            <a:ahLst/>
            <a:cxnLst>
              <a:cxn ang="0">
                <a:pos x="123" y="0"/>
              </a:cxn>
              <a:cxn ang="0">
                <a:pos x="107" y="3"/>
              </a:cxn>
              <a:cxn ang="0">
                <a:pos x="126" y="3"/>
              </a:cxn>
              <a:cxn ang="0">
                <a:pos x="123" y="0"/>
              </a:cxn>
            </a:cxnLst>
            <a:rect l="0" t="0" r="r" b="b"/>
            <a:pathLst>
              <a:path w="211" h="263">
                <a:moveTo>
                  <a:pt x="123" y="0"/>
                </a:moveTo>
                <a:lnTo>
                  <a:pt x="107" y="3"/>
                </a:lnTo>
                <a:lnTo>
                  <a:pt x="126" y="3"/>
                </a:lnTo>
                <a:lnTo>
                  <a:pt x="123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87" name="Freeform 563"/>
          <p:cNvSpPr>
            <a:spLocks/>
          </p:cNvSpPr>
          <p:nvPr/>
        </p:nvSpPr>
        <p:spPr bwMode="auto">
          <a:xfrm>
            <a:off x="3023413" y="5953075"/>
            <a:ext cx="69399" cy="148801"/>
          </a:xfrm>
          <a:custGeom>
            <a:avLst/>
            <a:gdLst/>
            <a:ahLst/>
            <a:cxnLst>
              <a:cxn ang="0">
                <a:pos x="85" y="137"/>
              </a:cxn>
              <a:cxn ang="0">
                <a:pos x="0" y="137"/>
              </a:cxn>
              <a:cxn ang="0">
                <a:pos x="0" y="171"/>
              </a:cxn>
              <a:cxn ang="0">
                <a:pos x="14" y="233"/>
              </a:cxn>
              <a:cxn ang="0">
                <a:pos x="63" y="268"/>
              </a:cxn>
              <a:cxn ang="0">
                <a:pos x="82" y="270"/>
              </a:cxn>
              <a:cxn ang="0">
                <a:pos x="109" y="264"/>
              </a:cxn>
              <a:cxn ang="0">
                <a:pos x="130" y="255"/>
              </a:cxn>
              <a:cxn ang="0">
                <a:pos x="145" y="242"/>
              </a:cxn>
              <a:cxn ang="0">
                <a:pos x="153" y="231"/>
              </a:cxn>
              <a:cxn ang="0">
                <a:pos x="83" y="231"/>
              </a:cxn>
              <a:cxn ang="0">
                <a:pos x="61" y="221"/>
              </a:cxn>
              <a:cxn ang="0">
                <a:pos x="47" y="206"/>
              </a:cxn>
              <a:cxn ang="0">
                <a:pos x="43" y="180"/>
              </a:cxn>
              <a:cxn ang="0">
                <a:pos x="46" y="177"/>
              </a:cxn>
              <a:cxn ang="0">
                <a:pos x="85" y="177"/>
              </a:cxn>
              <a:cxn ang="0">
                <a:pos x="85" y="137"/>
              </a:cxn>
            </a:cxnLst>
            <a:rect l="0" t="0" r="r" b="b"/>
            <a:pathLst>
              <a:path w="175" h="270">
                <a:moveTo>
                  <a:pt x="85" y="137"/>
                </a:moveTo>
                <a:lnTo>
                  <a:pt x="0" y="137"/>
                </a:lnTo>
                <a:lnTo>
                  <a:pt x="0" y="171"/>
                </a:lnTo>
                <a:lnTo>
                  <a:pt x="14" y="233"/>
                </a:lnTo>
                <a:lnTo>
                  <a:pt x="63" y="268"/>
                </a:lnTo>
                <a:lnTo>
                  <a:pt x="82" y="270"/>
                </a:lnTo>
                <a:lnTo>
                  <a:pt x="109" y="264"/>
                </a:lnTo>
                <a:lnTo>
                  <a:pt x="130" y="255"/>
                </a:lnTo>
                <a:lnTo>
                  <a:pt x="145" y="242"/>
                </a:lnTo>
                <a:lnTo>
                  <a:pt x="153" y="231"/>
                </a:lnTo>
                <a:lnTo>
                  <a:pt x="83" y="231"/>
                </a:lnTo>
                <a:lnTo>
                  <a:pt x="61" y="221"/>
                </a:lnTo>
                <a:lnTo>
                  <a:pt x="47" y="206"/>
                </a:lnTo>
                <a:lnTo>
                  <a:pt x="43" y="180"/>
                </a:lnTo>
                <a:lnTo>
                  <a:pt x="46" y="177"/>
                </a:lnTo>
                <a:lnTo>
                  <a:pt x="85" y="177"/>
                </a:lnTo>
                <a:lnTo>
                  <a:pt x="85" y="13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88" name="Freeform 564"/>
          <p:cNvSpPr>
            <a:spLocks/>
          </p:cNvSpPr>
          <p:nvPr/>
        </p:nvSpPr>
        <p:spPr bwMode="auto">
          <a:xfrm>
            <a:off x="3023413" y="5953075"/>
            <a:ext cx="69399" cy="148801"/>
          </a:xfrm>
          <a:custGeom>
            <a:avLst/>
            <a:gdLst/>
            <a:ahLst/>
            <a:cxnLst>
              <a:cxn ang="0">
                <a:pos x="154" y="42"/>
              </a:cxn>
              <a:cxn ang="0">
                <a:pos x="69" y="42"/>
              </a:cxn>
              <a:cxn ang="0">
                <a:pos x="98" y="45"/>
              </a:cxn>
              <a:cxn ang="0">
                <a:pos x="115" y="53"/>
              </a:cxn>
              <a:cxn ang="0">
                <a:pos x="124" y="75"/>
              </a:cxn>
              <a:cxn ang="0">
                <a:pos x="130" y="95"/>
              </a:cxn>
              <a:cxn ang="0">
                <a:pos x="134" y="115"/>
              </a:cxn>
              <a:cxn ang="0">
                <a:pos x="134" y="133"/>
              </a:cxn>
              <a:cxn ang="0">
                <a:pos x="133" y="151"/>
              </a:cxn>
              <a:cxn ang="0">
                <a:pos x="113" y="216"/>
              </a:cxn>
              <a:cxn ang="0">
                <a:pos x="83" y="231"/>
              </a:cxn>
              <a:cxn ang="0">
                <a:pos x="153" y="231"/>
              </a:cxn>
              <a:cxn ang="0">
                <a:pos x="172" y="171"/>
              </a:cxn>
              <a:cxn ang="0">
                <a:pos x="174" y="131"/>
              </a:cxn>
              <a:cxn ang="0">
                <a:pos x="173" y="112"/>
              </a:cxn>
              <a:cxn ang="0">
                <a:pos x="171" y="92"/>
              </a:cxn>
              <a:cxn ang="0">
                <a:pos x="167" y="73"/>
              </a:cxn>
              <a:cxn ang="0">
                <a:pos x="157" y="48"/>
              </a:cxn>
              <a:cxn ang="0">
                <a:pos x="154" y="42"/>
              </a:cxn>
            </a:cxnLst>
            <a:rect l="0" t="0" r="r" b="b"/>
            <a:pathLst>
              <a:path w="175" h="270">
                <a:moveTo>
                  <a:pt x="154" y="42"/>
                </a:moveTo>
                <a:lnTo>
                  <a:pt x="69" y="42"/>
                </a:lnTo>
                <a:lnTo>
                  <a:pt x="98" y="45"/>
                </a:lnTo>
                <a:lnTo>
                  <a:pt x="115" y="53"/>
                </a:lnTo>
                <a:lnTo>
                  <a:pt x="124" y="75"/>
                </a:lnTo>
                <a:lnTo>
                  <a:pt x="130" y="95"/>
                </a:lnTo>
                <a:lnTo>
                  <a:pt x="134" y="115"/>
                </a:lnTo>
                <a:lnTo>
                  <a:pt x="134" y="133"/>
                </a:lnTo>
                <a:lnTo>
                  <a:pt x="133" y="151"/>
                </a:lnTo>
                <a:lnTo>
                  <a:pt x="113" y="216"/>
                </a:lnTo>
                <a:lnTo>
                  <a:pt x="83" y="231"/>
                </a:lnTo>
                <a:lnTo>
                  <a:pt x="153" y="231"/>
                </a:lnTo>
                <a:lnTo>
                  <a:pt x="172" y="171"/>
                </a:lnTo>
                <a:lnTo>
                  <a:pt x="174" y="131"/>
                </a:lnTo>
                <a:lnTo>
                  <a:pt x="173" y="112"/>
                </a:lnTo>
                <a:lnTo>
                  <a:pt x="171" y="92"/>
                </a:lnTo>
                <a:lnTo>
                  <a:pt x="167" y="73"/>
                </a:lnTo>
                <a:lnTo>
                  <a:pt x="157" y="48"/>
                </a:lnTo>
                <a:lnTo>
                  <a:pt x="154" y="4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89" name="Freeform 565"/>
          <p:cNvSpPr>
            <a:spLocks/>
          </p:cNvSpPr>
          <p:nvPr/>
        </p:nvSpPr>
        <p:spPr bwMode="auto">
          <a:xfrm>
            <a:off x="3023413" y="5953075"/>
            <a:ext cx="69399" cy="148801"/>
          </a:xfrm>
          <a:custGeom>
            <a:avLst/>
            <a:gdLst/>
            <a:ahLst/>
            <a:cxnLst>
              <a:cxn ang="0">
                <a:pos x="85" y="177"/>
              </a:cxn>
              <a:cxn ang="0">
                <a:pos x="46" y="177"/>
              </a:cxn>
              <a:cxn ang="0">
                <a:pos x="63" y="178"/>
              </a:cxn>
              <a:cxn ang="0">
                <a:pos x="85" y="178"/>
              </a:cxn>
              <a:cxn ang="0">
                <a:pos x="85" y="177"/>
              </a:cxn>
            </a:cxnLst>
            <a:rect l="0" t="0" r="r" b="b"/>
            <a:pathLst>
              <a:path w="175" h="270">
                <a:moveTo>
                  <a:pt x="85" y="177"/>
                </a:moveTo>
                <a:lnTo>
                  <a:pt x="46" y="177"/>
                </a:lnTo>
                <a:lnTo>
                  <a:pt x="63" y="178"/>
                </a:lnTo>
                <a:lnTo>
                  <a:pt x="85" y="178"/>
                </a:lnTo>
                <a:lnTo>
                  <a:pt x="85" y="17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90" name="Freeform 566"/>
          <p:cNvSpPr>
            <a:spLocks/>
          </p:cNvSpPr>
          <p:nvPr/>
        </p:nvSpPr>
        <p:spPr bwMode="auto">
          <a:xfrm>
            <a:off x="3023413" y="5953075"/>
            <a:ext cx="69399" cy="148801"/>
          </a:xfrm>
          <a:custGeom>
            <a:avLst/>
            <a:gdLst/>
            <a:ahLst/>
            <a:cxnLst>
              <a:cxn ang="0">
                <a:pos x="95" y="0"/>
              </a:cxn>
              <a:cxn ang="0">
                <a:pos x="32" y="19"/>
              </a:cxn>
              <a:cxn ang="0">
                <a:pos x="5" y="58"/>
              </a:cxn>
              <a:cxn ang="0">
                <a:pos x="42" y="70"/>
              </a:cxn>
              <a:cxn ang="0">
                <a:pos x="53" y="53"/>
              </a:cxn>
              <a:cxn ang="0">
                <a:pos x="69" y="42"/>
              </a:cxn>
              <a:cxn ang="0">
                <a:pos x="154" y="42"/>
              </a:cxn>
              <a:cxn ang="0">
                <a:pos x="145" y="28"/>
              </a:cxn>
              <a:cxn ang="0">
                <a:pos x="130" y="14"/>
              </a:cxn>
              <a:cxn ang="0">
                <a:pos x="113" y="5"/>
              </a:cxn>
              <a:cxn ang="0">
                <a:pos x="95" y="0"/>
              </a:cxn>
            </a:cxnLst>
            <a:rect l="0" t="0" r="r" b="b"/>
            <a:pathLst>
              <a:path w="175" h="270">
                <a:moveTo>
                  <a:pt x="95" y="0"/>
                </a:moveTo>
                <a:lnTo>
                  <a:pt x="32" y="19"/>
                </a:lnTo>
                <a:lnTo>
                  <a:pt x="5" y="58"/>
                </a:lnTo>
                <a:lnTo>
                  <a:pt x="42" y="70"/>
                </a:lnTo>
                <a:lnTo>
                  <a:pt x="53" y="53"/>
                </a:lnTo>
                <a:lnTo>
                  <a:pt x="69" y="42"/>
                </a:lnTo>
                <a:lnTo>
                  <a:pt x="154" y="42"/>
                </a:lnTo>
                <a:lnTo>
                  <a:pt x="145" y="28"/>
                </a:lnTo>
                <a:lnTo>
                  <a:pt x="130" y="14"/>
                </a:lnTo>
                <a:lnTo>
                  <a:pt x="113" y="5"/>
                </a:lnTo>
                <a:lnTo>
                  <a:pt x="9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92" name="Freeform 568"/>
          <p:cNvSpPr>
            <a:spLocks/>
          </p:cNvSpPr>
          <p:nvPr/>
        </p:nvSpPr>
        <p:spPr bwMode="auto">
          <a:xfrm>
            <a:off x="3108278" y="6160292"/>
            <a:ext cx="87244" cy="142738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0"/>
              </a:cxn>
              <a:cxn ang="0">
                <a:pos x="3" y="6"/>
              </a:cxn>
              <a:cxn ang="0">
                <a:pos x="5" y="10"/>
              </a:cxn>
              <a:cxn ang="0">
                <a:pos x="59" y="100"/>
              </a:cxn>
              <a:cxn ang="0">
                <a:pos x="88" y="153"/>
              </a:cxn>
              <a:cxn ang="0">
                <a:pos x="89" y="180"/>
              </a:cxn>
              <a:cxn ang="0">
                <a:pos x="89" y="260"/>
              </a:cxn>
              <a:cxn ang="0">
                <a:pos x="129" y="260"/>
              </a:cxn>
              <a:cxn ang="0">
                <a:pos x="130" y="255"/>
              </a:cxn>
              <a:cxn ang="0">
                <a:pos x="130" y="250"/>
              </a:cxn>
              <a:cxn ang="0">
                <a:pos x="131" y="205"/>
              </a:cxn>
              <a:cxn ang="0">
                <a:pos x="131" y="180"/>
              </a:cxn>
              <a:cxn ang="0">
                <a:pos x="131" y="158"/>
              </a:cxn>
              <a:cxn ang="0">
                <a:pos x="135" y="141"/>
              </a:cxn>
              <a:cxn ang="0">
                <a:pos x="159" y="102"/>
              </a:cxn>
              <a:cxn ang="0">
                <a:pos x="109" y="102"/>
              </a:cxn>
              <a:cxn ang="0">
                <a:pos x="98" y="84"/>
              </a:cxn>
              <a:cxn ang="0">
                <a:pos x="87" y="67"/>
              </a:cxn>
              <a:cxn ang="0">
                <a:pos x="77" y="50"/>
              </a:cxn>
              <a:cxn ang="0">
                <a:pos x="67" y="33"/>
              </a:cxn>
              <a:cxn ang="0">
                <a:pos x="51" y="10"/>
              </a:cxn>
              <a:cxn ang="0">
                <a:pos x="38" y="1"/>
              </a:cxn>
              <a:cxn ang="0">
                <a:pos x="19" y="1"/>
              </a:cxn>
              <a:cxn ang="0">
                <a:pos x="10" y="0"/>
              </a:cxn>
            </a:cxnLst>
            <a:rect l="0" t="0" r="r" b="b"/>
            <a:pathLst>
              <a:path w="220" h="259">
                <a:moveTo>
                  <a:pt x="10" y="0"/>
                </a:moveTo>
                <a:lnTo>
                  <a:pt x="0" y="0"/>
                </a:lnTo>
                <a:lnTo>
                  <a:pt x="3" y="6"/>
                </a:lnTo>
                <a:lnTo>
                  <a:pt x="5" y="10"/>
                </a:lnTo>
                <a:lnTo>
                  <a:pt x="59" y="100"/>
                </a:lnTo>
                <a:lnTo>
                  <a:pt x="88" y="153"/>
                </a:lnTo>
                <a:lnTo>
                  <a:pt x="89" y="180"/>
                </a:lnTo>
                <a:lnTo>
                  <a:pt x="89" y="260"/>
                </a:lnTo>
                <a:lnTo>
                  <a:pt x="129" y="260"/>
                </a:lnTo>
                <a:lnTo>
                  <a:pt x="130" y="255"/>
                </a:lnTo>
                <a:lnTo>
                  <a:pt x="130" y="250"/>
                </a:lnTo>
                <a:lnTo>
                  <a:pt x="131" y="205"/>
                </a:lnTo>
                <a:lnTo>
                  <a:pt x="131" y="180"/>
                </a:lnTo>
                <a:lnTo>
                  <a:pt x="131" y="158"/>
                </a:lnTo>
                <a:lnTo>
                  <a:pt x="135" y="141"/>
                </a:lnTo>
                <a:lnTo>
                  <a:pt x="159" y="102"/>
                </a:lnTo>
                <a:lnTo>
                  <a:pt x="109" y="102"/>
                </a:lnTo>
                <a:lnTo>
                  <a:pt x="98" y="84"/>
                </a:lnTo>
                <a:lnTo>
                  <a:pt x="87" y="67"/>
                </a:lnTo>
                <a:lnTo>
                  <a:pt x="77" y="50"/>
                </a:lnTo>
                <a:lnTo>
                  <a:pt x="67" y="33"/>
                </a:lnTo>
                <a:lnTo>
                  <a:pt x="51" y="10"/>
                </a:lnTo>
                <a:lnTo>
                  <a:pt x="38" y="1"/>
                </a:lnTo>
                <a:lnTo>
                  <a:pt x="19" y="1"/>
                </a:lnTo>
                <a:lnTo>
                  <a:pt x="1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93" name="Freeform 569"/>
          <p:cNvSpPr>
            <a:spLocks/>
          </p:cNvSpPr>
          <p:nvPr/>
        </p:nvSpPr>
        <p:spPr bwMode="auto">
          <a:xfrm>
            <a:off x="3108278" y="6160292"/>
            <a:ext cx="87244" cy="142738"/>
          </a:xfrm>
          <a:custGeom>
            <a:avLst/>
            <a:gdLst/>
            <a:ahLst/>
            <a:cxnLst>
              <a:cxn ang="0">
                <a:pos x="198" y="0"/>
              </a:cxn>
              <a:cxn ang="0">
                <a:pos x="144" y="45"/>
              </a:cxn>
              <a:cxn ang="0">
                <a:pos x="115" y="93"/>
              </a:cxn>
              <a:cxn ang="0">
                <a:pos x="112" y="97"/>
              </a:cxn>
              <a:cxn ang="0">
                <a:pos x="109" y="102"/>
              </a:cxn>
              <a:cxn ang="0">
                <a:pos x="159" y="102"/>
              </a:cxn>
              <a:cxn ang="0">
                <a:pos x="189" y="52"/>
              </a:cxn>
              <a:cxn ang="0">
                <a:pos x="213" y="12"/>
              </a:cxn>
              <a:cxn ang="0">
                <a:pos x="215" y="7"/>
              </a:cxn>
              <a:cxn ang="0">
                <a:pos x="219" y="1"/>
              </a:cxn>
              <a:cxn ang="0">
                <a:pos x="198" y="0"/>
              </a:cxn>
            </a:cxnLst>
            <a:rect l="0" t="0" r="r" b="b"/>
            <a:pathLst>
              <a:path w="220" h="259">
                <a:moveTo>
                  <a:pt x="198" y="0"/>
                </a:moveTo>
                <a:lnTo>
                  <a:pt x="144" y="45"/>
                </a:lnTo>
                <a:lnTo>
                  <a:pt x="115" y="93"/>
                </a:lnTo>
                <a:lnTo>
                  <a:pt x="112" y="97"/>
                </a:lnTo>
                <a:lnTo>
                  <a:pt x="109" y="102"/>
                </a:lnTo>
                <a:lnTo>
                  <a:pt x="159" y="102"/>
                </a:lnTo>
                <a:lnTo>
                  <a:pt x="189" y="52"/>
                </a:lnTo>
                <a:lnTo>
                  <a:pt x="213" y="12"/>
                </a:lnTo>
                <a:lnTo>
                  <a:pt x="215" y="7"/>
                </a:lnTo>
                <a:lnTo>
                  <a:pt x="219" y="1"/>
                </a:lnTo>
                <a:lnTo>
                  <a:pt x="198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94" name="Freeform 570"/>
          <p:cNvSpPr>
            <a:spLocks/>
          </p:cNvSpPr>
          <p:nvPr/>
        </p:nvSpPr>
        <p:spPr bwMode="auto">
          <a:xfrm>
            <a:off x="3108278" y="6160292"/>
            <a:ext cx="87244" cy="142738"/>
          </a:xfrm>
          <a:custGeom>
            <a:avLst/>
            <a:gdLst/>
            <a:ahLst/>
            <a:cxnLst>
              <a:cxn ang="0">
                <a:pos x="37" y="1"/>
              </a:cxn>
              <a:cxn ang="0">
                <a:pos x="19" y="1"/>
              </a:cxn>
              <a:cxn ang="0">
                <a:pos x="38" y="1"/>
              </a:cxn>
              <a:cxn ang="0">
                <a:pos x="37" y="1"/>
              </a:cxn>
            </a:cxnLst>
            <a:rect l="0" t="0" r="r" b="b"/>
            <a:pathLst>
              <a:path w="220" h="259">
                <a:moveTo>
                  <a:pt x="37" y="1"/>
                </a:moveTo>
                <a:lnTo>
                  <a:pt x="19" y="1"/>
                </a:lnTo>
                <a:lnTo>
                  <a:pt x="38" y="1"/>
                </a:lnTo>
                <a:lnTo>
                  <a:pt x="37" y="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96" name="Freeform 572"/>
          <p:cNvSpPr>
            <a:spLocks/>
          </p:cNvSpPr>
          <p:nvPr/>
        </p:nvSpPr>
        <p:spPr bwMode="auto">
          <a:xfrm>
            <a:off x="2997600" y="5790984"/>
            <a:ext cx="543293" cy="527456"/>
          </a:xfrm>
          <a:custGeom>
            <a:avLst/>
            <a:gdLst/>
            <a:ahLst/>
            <a:cxnLst>
              <a:cxn ang="0">
                <a:pos x="1370" y="1048"/>
              </a:cxn>
              <a:cxn ang="0">
                <a:pos x="0" y="1048"/>
              </a:cxn>
              <a:cxn ang="0">
                <a:pos x="0" y="0"/>
              </a:cxn>
              <a:cxn ang="0">
                <a:pos x="1370" y="0"/>
              </a:cxn>
              <a:cxn ang="0">
                <a:pos x="1370" y="1048"/>
              </a:cxn>
            </a:cxnLst>
            <a:rect l="0" t="0" r="r" b="b"/>
            <a:pathLst>
              <a:path w="1370" h="1047">
                <a:moveTo>
                  <a:pt x="1370" y="1048"/>
                </a:moveTo>
                <a:lnTo>
                  <a:pt x="0" y="1048"/>
                </a:lnTo>
                <a:lnTo>
                  <a:pt x="0" y="0"/>
                </a:lnTo>
                <a:lnTo>
                  <a:pt x="1370" y="0"/>
                </a:lnTo>
                <a:lnTo>
                  <a:pt x="1370" y="1048"/>
                </a:lnTo>
                <a:close/>
              </a:path>
            </a:pathLst>
          </a:custGeom>
          <a:noFill/>
          <a:ln w="38100">
            <a:solidFill>
              <a:srgbClr val="FFFFFF"/>
            </a:solidFill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598" name="Freeform 574"/>
          <p:cNvSpPr>
            <a:spLocks/>
          </p:cNvSpPr>
          <p:nvPr/>
        </p:nvSpPr>
        <p:spPr bwMode="auto">
          <a:xfrm>
            <a:off x="5517232" y="5281820"/>
            <a:ext cx="73152" cy="1152144"/>
          </a:xfrm>
          <a:custGeom>
            <a:avLst/>
            <a:gdLst/>
            <a:ahLst/>
            <a:cxnLst>
              <a:cxn ang="0">
                <a:pos x="223" y="1921"/>
              </a:cxn>
              <a:cxn ang="0">
                <a:pos x="0" y="1921"/>
              </a:cxn>
              <a:cxn ang="0">
                <a:pos x="0" y="0"/>
              </a:cxn>
              <a:cxn ang="0">
                <a:pos x="223" y="0"/>
              </a:cxn>
              <a:cxn ang="0">
                <a:pos x="223" y="1921"/>
              </a:cxn>
            </a:cxnLst>
            <a:rect l="0" t="0" r="r" b="b"/>
            <a:pathLst>
              <a:path w="223" h="1921">
                <a:moveTo>
                  <a:pt x="223" y="1921"/>
                </a:moveTo>
                <a:lnTo>
                  <a:pt x="0" y="1921"/>
                </a:lnTo>
                <a:lnTo>
                  <a:pt x="0" y="0"/>
                </a:lnTo>
                <a:lnTo>
                  <a:pt x="223" y="0"/>
                </a:lnTo>
                <a:lnTo>
                  <a:pt x="223" y="1921"/>
                </a:lnTo>
                <a:close/>
              </a:path>
            </a:pathLst>
          </a:custGeom>
          <a:solidFill>
            <a:srgbClr val="DE1F26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601" name="Freeform 577"/>
          <p:cNvSpPr>
            <a:spLocks/>
          </p:cNvSpPr>
          <p:nvPr/>
        </p:nvSpPr>
        <p:spPr bwMode="auto">
          <a:xfrm>
            <a:off x="3752794" y="6052530"/>
            <a:ext cx="49174" cy="68338"/>
          </a:xfrm>
          <a:custGeom>
            <a:avLst/>
            <a:gdLst/>
            <a:ahLst/>
            <a:cxnLst>
              <a:cxn ang="0">
                <a:pos x="124" y="124"/>
              </a:cxn>
              <a:cxn ang="0">
                <a:pos x="0" y="124"/>
              </a:cxn>
              <a:cxn ang="0">
                <a:pos x="0" y="0"/>
              </a:cxn>
              <a:cxn ang="0">
                <a:pos x="124" y="0"/>
              </a:cxn>
              <a:cxn ang="0">
                <a:pos x="124" y="124"/>
              </a:cxn>
            </a:cxnLst>
            <a:rect l="0" t="0" r="r" b="b"/>
            <a:pathLst>
              <a:path w="124" h="124">
                <a:moveTo>
                  <a:pt x="124" y="124"/>
                </a:moveTo>
                <a:lnTo>
                  <a:pt x="0" y="124"/>
                </a:lnTo>
                <a:lnTo>
                  <a:pt x="0" y="0"/>
                </a:lnTo>
                <a:lnTo>
                  <a:pt x="124" y="0"/>
                </a:lnTo>
                <a:lnTo>
                  <a:pt x="124" y="124"/>
                </a:lnTo>
                <a:close/>
              </a:path>
            </a:pathLst>
          </a:custGeom>
          <a:solidFill>
            <a:srgbClr val="4A4849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1603" name="Picture 57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3324" y="6512170"/>
            <a:ext cx="906146" cy="1259292"/>
          </a:xfrm>
          <a:prstGeom prst="rect">
            <a:avLst/>
          </a:prstGeom>
          <a:noFill/>
        </p:spPr>
      </p:pic>
      <p:sp>
        <p:nvSpPr>
          <p:cNvPr id="1605" name="Freeform 581"/>
          <p:cNvSpPr>
            <a:spLocks/>
          </p:cNvSpPr>
          <p:nvPr/>
        </p:nvSpPr>
        <p:spPr bwMode="auto">
          <a:xfrm>
            <a:off x="2852865" y="6498738"/>
            <a:ext cx="832104" cy="1152144"/>
          </a:xfrm>
          <a:custGeom>
            <a:avLst/>
            <a:gdLst/>
            <a:ahLst/>
            <a:cxnLst>
              <a:cxn ang="0">
                <a:pos x="1921" y="1920"/>
              </a:cxn>
              <a:cxn ang="0">
                <a:pos x="0" y="1920"/>
              </a:cxn>
              <a:cxn ang="0">
                <a:pos x="0" y="0"/>
              </a:cxn>
              <a:cxn ang="0">
                <a:pos x="1921" y="0"/>
              </a:cxn>
              <a:cxn ang="0">
                <a:pos x="1921" y="1920"/>
              </a:cxn>
            </a:cxnLst>
            <a:rect l="0" t="0" r="r" b="b"/>
            <a:pathLst>
              <a:path w="1921" h="1921">
                <a:moveTo>
                  <a:pt x="1921" y="1920"/>
                </a:moveTo>
                <a:lnTo>
                  <a:pt x="0" y="1920"/>
                </a:lnTo>
                <a:lnTo>
                  <a:pt x="0" y="0"/>
                </a:lnTo>
                <a:lnTo>
                  <a:pt x="1921" y="0"/>
                </a:lnTo>
                <a:lnTo>
                  <a:pt x="1921" y="1920"/>
                </a:lnTo>
                <a:close/>
              </a:path>
            </a:pathLst>
          </a:custGeom>
          <a:solidFill>
            <a:srgbClr val="4A484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1606" name="Picture 58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54793" y="6516657"/>
            <a:ext cx="1961208" cy="1255049"/>
          </a:xfrm>
          <a:prstGeom prst="rect">
            <a:avLst/>
          </a:prstGeom>
          <a:noFill/>
        </p:spPr>
      </p:pic>
      <p:grpSp>
        <p:nvGrpSpPr>
          <p:cNvPr id="1607" name="Group 583"/>
          <p:cNvGrpSpPr>
            <a:grpSpLocks/>
          </p:cNvGrpSpPr>
          <p:nvPr/>
        </p:nvGrpSpPr>
        <p:grpSpPr bwMode="auto">
          <a:xfrm>
            <a:off x="2936572" y="6500848"/>
            <a:ext cx="2595591" cy="1152144"/>
            <a:chOff x="7384" y="12052"/>
            <a:chExt cx="6278" cy="1921"/>
          </a:xfrm>
        </p:grpSpPr>
        <p:sp>
          <p:nvSpPr>
            <p:cNvPr id="1608" name="Freeform 584"/>
            <p:cNvSpPr>
              <a:spLocks/>
            </p:cNvSpPr>
            <p:nvPr/>
          </p:nvSpPr>
          <p:spPr bwMode="auto">
            <a:xfrm>
              <a:off x="9305" y="12052"/>
              <a:ext cx="4357" cy="1921"/>
            </a:xfrm>
            <a:custGeom>
              <a:avLst/>
              <a:gdLst/>
              <a:ahLst/>
              <a:cxnLst>
                <a:cxn ang="0">
                  <a:pos x="0" y="1920"/>
                </a:cxn>
                <a:cxn ang="0">
                  <a:pos x="4357" y="1920"/>
                </a:cxn>
                <a:cxn ang="0">
                  <a:pos x="4357" y="0"/>
                </a:cxn>
                <a:cxn ang="0">
                  <a:pos x="0" y="0"/>
                </a:cxn>
                <a:cxn ang="0">
                  <a:pos x="0" y="1920"/>
                </a:cxn>
              </a:cxnLst>
              <a:rect l="0" t="0" r="r" b="b"/>
              <a:pathLst>
                <a:path w="4357" h="1921">
                  <a:moveTo>
                    <a:pt x="0" y="1920"/>
                  </a:moveTo>
                  <a:lnTo>
                    <a:pt x="4357" y="1920"/>
                  </a:lnTo>
                  <a:lnTo>
                    <a:pt x="4357" y="0"/>
                  </a:lnTo>
                  <a:lnTo>
                    <a:pt x="0" y="0"/>
                  </a:lnTo>
                  <a:lnTo>
                    <a:pt x="0" y="1920"/>
                  </a:lnTo>
                  <a:close/>
                </a:path>
              </a:pathLst>
            </a:custGeom>
            <a:solidFill>
              <a:srgbClr val="4C84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  <p:pic>
          <p:nvPicPr>
            <p:cNvPr id="1609" name="Picture 585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384" y="12531"/>
              <a:ext cx="1521" cy="1112"/>
            </a:xfrm>
            <a:prstGeom prst="rect">
              <a:avLst/>
            </a:prstGeom>
            <a:noFill/>
          </p:spPr>
        </p:pic>
      </p:grpSp>
      <p:grpSp>
        <p:nvGrpSpPr>
          <p:cNvPr id="1610" name="Group 586"/>
          <p:cNvGrpSpPr>
            <a:grpSpLocks/>
          </p:cNvGrpSpPr>
          <p:nvPr/>
        </p:nvGrpSpPr>
        <p:grpSpPr bwMode="auto">
          <a:xfrm>
            <a:off x="5517232" y="6500552"/>
            <a:ext cx="73152" cy="1152144"/>
            <a:chOff x="13649" y="12111"/>
            <a:chExt cx="223" cy="1921"/>
          </a:xfrm>
        </p:grpSpPr>
        <p:sp>
          <p:nvSpPr>
            <p:cNvPr id="1611" name="Freeform 587"/>
            <p:cNvSpPr>
              <a:spLocks/>
            </p:cNvSpPr>
            <p:nvPr/>
          </p:nvSpPr>
          <p:spPr bwMode="auto">
            <a:xfrm>
              <a:off x="13649" y="12111"/>
              <a:ext cx="223" cy="1921"/>
            </a:xfrm>
            <a:custGeom>
              <a:avLst/>
              <a:gdLst/>
              <a:ahLst/>
              <a:cxnLst>
                <a:cxn ang="0">
                  <a:pos x="223" y="1920"/>
                </a:cxn>
                <a:cxn ang="0">
                  <a:pos x="0" y="1920"/>
                </a:cxn>
                <a:cxn ang="0">
                  <a:pos x="0" y="0"/>
                </a:cxn>
                <a:cxn ang="0">
                  <a:pos x="223" y="0"/>
                </a:cxn>
                <a:cxn ang="0">
                  <a:pos x="223" y="1920"/>
                </a:cxn>
              </a:cxnLst>
              <a:rect l="0" t="0" r="r" b="b"/>
              <a:pathLst>
                <a:path w="223" h="1921">
                  <a:moveTo>
                    <a:pt x="223" y="1920"/>
                  </a:moveTo>
                  <a:lnTo>
                    <a:pt x="0" y="1920"/>
                  </a:lnTo>
                  <a:lnTo>
                    <a:pt x="0" y="0"/>
                  </a:lnTo>
                  <a:lnTo>
                    <a:pt x="223" y="0"/>
                  </a:lnTo>
                  <a:lnTo>
                    <a:pt x="223" y="1920"/>
                  </a:lnTo>
                  <a:close/>
                </a:path>
              </a:pathLst>
            </a:custGeom>
            <a:solidFill>
              <a:srgbClr val="DE1F2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sp>
        <p:nvSpPr>
          <p:cNvPr id="1636" name="Freeform 612"/>
          <p:cNvSpPr>
            <a:spLocks/>
          </p:cNvSpPr>
          <p:nvPr/>
        </p:nvSpPr>
        <p:spPr bwMode="auto">
          <a:xfrm>
            <a:off x="3748267" y="6856296"/>
            <a:ext cx="49174" cy="68338"/>
          </a:xfrm>
          <a:custGeom>
            <a:avLst/>
            <a:gdLst/>
            <a:ahLst/>
            <a:cxnLst>
              <a:cxn ang="0">
                <a:pos x="124" y="124"/>
              </a:cxn>
              <a:cxn ang="0">
                <a:pos x="0" y="124"/>
              </a:cxn>
              <a:cxn ang="0">
                <a:pos x="0" y="0"/>
              </a:cxn>
              <a:cxn ang="0">
                <a:pos x="124" y="0"/>
              </a:cxn>
              <a:cxn ang="0">
                <a:pos x="124" y="124"/>
              </a:cxn>
            </a:cxnLst>
            <a:rect l="0" t="0" r="r" b="b"/>
            <a:pathLst>
              <a:path w="124" h="124">
                <a:moveTo>
                  <a:pt x="124" y="124"/>
                </a:moveTo>
                <a:lnTo>
                  <a:pt x="0" y="124"/>
                </a:lnTo>
                <a:lnTo>
                  <a:pt x="0" y="0"/>
                </a:lnTo>
                <a:lnTo>
                  <a:pt x="124" y="0"/>
                </a:lnTo>
                <a:lnTo>
                  <a:pt x="124" y="124"/>
                </a:lnTo>
                <a:close/>
              </a:path>
            </a:pathLst>
          </a:custGeom>
          <a:solidFill>
            <a:srgbClr val="4A4849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1638" name="Picture 6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792" y="1708180"/>
            <a:ext cx="906146" cy="1259292"/>
          </a:xfrm>
          <a:prstGeom prst="rect">
            <a:avLst/>
          </a:prstGeom>
          <a:noFill/>
        </p:spPr>
      </p:pic>
      <p:grpSp>
        <p:nvGrpSpPr>
          <p:cNvPr id="1639" name="Group 615"/>
          <p:cNvGrpSpPr>
            <a:grpSpLocks/>
          </p:cNvGrpSpPr>
          <p:nvPr/>
        </p:nvGrpSpPr>
        <p:grpSpPr bwMode="auto">
          <a:xfrm>
            <a:off x="96158" y="1712640"/>
            <a:ext cx="832104" cy="1152128"/>
            <a:chOff x="361" y="3775"/>
            <a:chExt cx="1921" cy="1921"/>
          </a:xfrm>
        </p:grpSpPr>
        <p:sp>
          <p:nvSpPr>
            <p:cNvPr id="1640" name="Freeform 616"/>
            <p:cNvSpPr>
              <a:spLocks/>
            </p:cNvSpPr>
            <p:nvPr/>
          </p:nvSpPr>
          <p:spPr bwMode="auto">
            <a:xfrm>
              <a:off x="361" y="3775"/>
              <a:ext cx="1921" cy="1921"/>
            </a:xfrm>
            <a:custGeom>
              <a:avLst/>
              <a:gdLst/>
              <a:ahLst/>
              <a:cxnLst>
                <a:cxn ang="0">
                  <a:pos x="1921" y="1921"/>
                </a:cxn>
                <a:cxn ang="0">
                  <a:pos x="0" y="1921"/>
                </a:cxn>
                <a:cxn ang="0">
                  <a:pos x="0" y="0"/>
                </a:cxn>
                <a:cxn ang="0">
                  <a:pos x="1921" y="0"/>
                </a:cxn>
                <a:cxn ang="0">
                  <a:pos x="1921" y="1921"/>
                </a:cxn>
              </a:cxnLst>
              <a:rect l="0" t="0" r="r" b="b"/>
              <a:pathLst>
                <a:path w="1921" h="1921">
                  <a:moveTo>
                    <a:pt x="1921" y="1921"/>
                  </a:moveTo>
                  <a:lnTo>
                    <a:pt x="0" y="1921"/>
                  </a:lnTo>
                  <a:lnTo>
                    <a:pt x="0" y="0"/>
                  </a:lnTo>
                  <a:lnTo>
                    <a:pt x="1921" y="0"/>
                  </a:lnTo>
                  <a:lnTo>
                    <a:pt x="1921" y="1921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pic>
        <p:nvPicPr>
          <p:cNvPr id="1690" name="Picture 66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08720" y="1703720"/>
            <a:ext cx="1942774" cy="1259299"/>
          </a:xfrm>
          <a:prstGeom prst="rect">
            <a:avLst/>
          </a:prstGeom>
          <a:noFill/>
        </p:spPr>
      </p:pic>
      <p:grpSp>
        <p:nvGrpSpPr>
          <p:cNvPr id="1691" name="Group 667"/>
          <p:cNvGrpSpPr>
            <a:grpSpLocks/>
          </p:cNvGrpSpPr>
          <p:nvPr/>
        </p:nvGrpSpPr>
        <p:grpSpPr bwMode="auto">
          <a:xfrm>
            <a:off x="961714" y="1717100"/>
            <a:ext cx="1801368" cy="1130696"/>
            <a:chOff x="2425" y="3775"/>
            <a:chExt cx="4358" cy="1921"/>
          </a:xfrm>
        </p:grpSpPr>
        <p:sp>
          <p:nvSpPr>
            <p:cNvPr id="1692" name="Freeform 668"/>
            <p:cNvSpPr>
              <a:spLocks/>
            </p:cNvSpPr>
            <p:nvPr/>
          </p:nvSpPr>
          <p:spPr bwMode="auto">
            <a:xfrm>
              <a:off x="2425" y="3775"/>
              <a:ext cx="4358" cy="1921"/>
            </a:xfrm>
            <a:custGeom>
              <a:avLst/>
              <a:gdLst/>
              <a:ahLst/>
              <a:cxnLst>
                <a:cxn ang="0">
                  <a:pos x="0" y="1921"/>
                </a:cxn>
                <a:cxn ang="0">
                  <a:pos x="4358" y="1921"/>
                </a:cxn>
                <a:cxn ang="0">
                  <a:pos x="4358" y="0"/>
                </a:cxn>
                <a:cxn ang="0">
                  <a:pos x="0" y="0"/>
                </a:cxn>
                <a:cxn ang="0">
                  <a:pos x="0" y="1921"/>
                </a:cxn>
              </a:cxnLst>
              <a:rect l="0" t="0" r="r" b="b"/>
              <a:pathLst>
                <a:path w="4358" h="1921">
                  <a:moveTo>
                    <a:pt x="0" y="1921"/>
                  </a:moveTo>
                  <a:lnTo>
                    <a:pt x="4358" y="1921"/>
                  </a:lnTo>
                  <a:lnTo>
                    <a:pt x="4358" y="0"/>
                  </a:lnTo>
                  <a:lnTo>
                    <a:pt x="0" y="0"/>
                  </a:lnTo>
                  <a:lnTo>
                    <a:pt x="0" y="1921"/>
                  </a:lnTo>
                  <a:close/>
                </a:path>
              </a:pathLst>
            </a:custGeom>
            <a:solidFill>
              <a:srgbClr val="4C84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>
                <a:solidFill>
                  <a:schemeClr val="bg1"/>
                </a:solidFill>
              </a:endParaRPr>
            </a:p>
          </p:txBody>
        </p:sp>
      </p:grpSp>
      <p:grpSp>
        <p:nvGrpSpPr>
          <p:cNvPr id="1693" name="Group 669"/>
          <p:cNvGrpSpPr>
            <a:grpSpLocks/>
          </p:cNvGrpSpPr>
          <p:nvPr/>
        </p:nvGrpSpPr>
        <p:grpSpPr bwMode="auto">
          <a:xfrm>
            <a:off x="497298" y="2000672"/>
            <a:ext cx="81296" cy="112427"/>
            <a:chOff x="1253" y="4390"/>
            <a:chExt cx="205" cy="204"/>
          </a:xfrm>
        </p:grpSpPr>
        <p:sp>
          <p:nvSpPr>
            <p:cNvPr id="1694" name="Freeform 670"/>
            <p:cNvSpPr>
              <a:spLocks/>
            </p:cNvSpPr>
            <p:nvPr/>
          </p:nvSpPr>
          <p:spPr bwMode="auto">
            <a:xfrm>
              <a:off x="1253" y="4390"/>
              <a:ext cx="205" cy="204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31" y="28"/>
                </a:cxn>
                <a:cxn ang="0">
                  <a:pos x="2" y="88"/>
                </a:cxn>
                <a:cxn ang="0">
                  <a:pos x="0" y="113"/>
                </a:cxn>
                <a:cxn ang="0">
                  <a:pos x="4" y="134"/>
                </a:cxn>
                <a:cxn ang="0">
                  <a:pos x="43" y="185"/>
                </a:cxn>
                <a:cxn ang="0">
                  <a:pos x="108" y="204"/>
                </a:cxn>
                <a:cxn ang="0">
                  <a:pos x="130" y="201"/>
                </a:cxn>
                <a:cxn ang="0">
                  <a:pos x="184" y="164"/>
                </a:cxn>
                <a:cxn ang="0">
                  <a:pos x="205" y="102"/>
                </a:cxn>
                <a:cxn ang="0">
                  <a:pos x="203" y="84"/>
                </a:cxn>
                <a:cxn ang="0">
                  <a:pos x="174" y="30"/>
                </a:cxn>
                <a:cxn ang="0">
                  <a:pos x="113" y="2"/>
                </a:cxn>
                <a:cxn ang="0">
                  <a:pos x="87" y="0"/>
                </a:cxn>
              </a:cxnLst>
              <a:rect l="0" t="0" r="r" b="b"/>
              <a:pathLst>
                <a:path w="205" h="204">
                  <a:moveTo>
                    <a:pt x="87" y="0"/>
                  </a:moveTo>
                  <a:lnTo>
                    <a:pt x="31" y="28"/>
                  </a:lnTo>
                  <a:lnTo>
                    <a:pt x="2" y="88"/>
                  </a:lnTo>
                  <a:lnTo>
                    <a:pt x="0" y="113"/>
                  </a:lnTo>
                  <a:lnTo>
                    <a:pt x="4" y="134"/>
                  </a:lnTo>
                  <a:lnTo>
                    <a:pt x="43" y="185"/>
                  </a:lnTo>
                  <a:lnTo>
                    <a:pt x="108" y="204"/>
                  </a:lnTo>
                  <a:lnTo>
                    <a:pt x="130" y="201"/>
                  </a:lnTo>
                  <a:lnTo>
                    <a:pt x="184" y="164"/>
                  </a:lnTo>
                  <a:lnTo>
                    <a:pt x="205" y="102"/>
                  </a:lnTo>
                  <a:lnTo>
                    <a:pt x="203" y="84"/>
                  </a:lnTo>
                  <a:lnTo>
                    <a:pt x="174" y="30"/>
                  </a:lnTo>
                  <a:lnTo>
                    <a:pt x="113" y="2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1695" name="Group 671"/>
          <p:cNvGrpSpPr>
            <a:grpSpLocks/>
          </p:cNvGrpSpPr>
          <p:nvPr/>
        </p:nvGrpSpPr>
        <p:grpSpPr bwMode="auto">
          <a:xfrm>
            <a:off x="616267" y="2000672"/>
            <a:ext cx="32915" cy="144943"/>
            <a:chOff x="1553" y="4348"/>
            <a:chExt cx="83" cy="263"/>
          </a:xfrm>
        </p:grpSpPr>
        <p:sp>
          <p:nvSpPr>
            <p:cNvPr id="1696" name="Freeform 672"/>
            <p:cNvSpPr>
              <a:spLocks/>
            </p:cNvSpPr>
            <p:nvPr/>
          </p:nvSpPr>
          <p:spPr bwMode="auto">
            <a:xfrm>
              <a:off x="1553" y="4348"/>
              <a:ext cx="83" cy="263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19"/>
                </a:cxn>
                <a:cxn ang="0">
                  <a:pos x="2" y="20"/>
                </a:cxn>
                <a:cxn ang="0">
                  <a:pos x="17" y="34"/>
                </a:cxn>
                <a:cxn ang="0">
                  <a:pos x="53" y="101"/>
                </a:cxn>
                <a:cxn ang="0">
                  <a:pos x="59" y="138"/>
                </a:cxn>
                <a:cxn ang="0">
                  <a:pos x="58" y="157"/>
                </a:cxn>
                <a:cxn ang="0">
                  <a:pos x="34" y="229"/>
                </a:cxn>
                <a:cxn ang="0">
                  <a:pos x="22" y="245"/>
                </a:cxn>
                <a:cxn ang="0">
                  <a:pos x="39" y="263"/>
                </a:cxn>
                <a:cxn ang="0">
                  <a:pos x="75" y="195"/>
                </a:cxn>
                <a:cxn ang="0">
                  <a:pos x="83" y="139"/>
                </a:cxn>
                <a:cxn ang="0">
                  <a:pos x="82" y="120"/>
                </a:cxn>
                <a:cxn ang="0">
                  <a:pos x="58" y="49"/>
                </a:cxn>
                <a:cxn ang="0">
                  <a:pos x="17" y="1"/>
                </a:cxn>
                <a:cxn ang="0">
                  <a:pos x="16" y="0"/>
                </a:cxn>
              </a:cxnLst>
              <a:rect l="0" t="0" r="r" b="b"/>
              <a:pathLst>
                <a:path w="83" h="263">
                  <a:moveTo>
                    <a:pt x="16" y="0"/>
                  </a:moveTo>
                  <a:lnTo>
                    <a:pt x="0" y="19"/>
                  </a:lnTo>
                  <a:lnTo>
                    <a:pt x="2" y="20"/>
                  </a:lnTo>
                  <a:lnTo>
                    <a:pt x="17" y="34"/>
                  </a:lnTo>
                  <a:lnTo>
                    <a:pt x="53" y="101"/>
                  </a:lnTo>
                  <a:lnTo>
                    <a:pt x="59" y="138"/>
                  </a:lnTo>
                  <a:lnTo>
                    <a:pt x="58" y="157"/>
                  </a:lnTo>
                  <a:lnTo>
                    <a:pt x="34" y="229"/>
                  </a:lnTo>
                  <a:lnTo>
                    <a:pt x="22" y="245"/>
                  </a:lnTo>
                  <a:lnTo>
                    <a:pt x="39" y="263"/>
                  </a:lnTo>
                  <a:lnTo>
                    <a:pt x="75" y="195"/>
                  </a:lnTo>
                  <a:lnTo>
                    <a:pt x="83" y="139"/>
                  </a:lnTo>
                  <a:lnTo>
                    <a:pt x="82" y="120"/>
                  </a:lnTo>
                  <a:lnTo>
                    <a:pt x="58" y="49"/>
                  </a:lnTo>
                  <a:lnTo>
                    <a:pt x="17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1697" name="Group 673"/>
          <p:cNvGrpSpPr>
            <a:grpSpLocks/>
          </p:cNvGrpSpPr>
          <p:nvPr/>
        </p:nvGrpSpPr>
        <p:grpSpPr bwMode="auto">
          <a:xfrm>
            <a:off x="597629" y="2000672"/>
            <a:ext cx="30535" cy="125654"/>
            <a:chOff x="1506" y="4368"/>
            <a:chExt cx="77" cy="228"/>
          </a:xfrm>
        </p:grpSpPr>
        <p:sp>
          <p:nvSpPr>
            <p:cNvPr id="1698" name="Freeform 674"/>
            <p:cNvSpPr>
              <a:spLocks/>
            </p:cNvSpPr>
            <p:nvPr/>
          </p:nvSpPr>
          <p:spPr bwMode="auto">
            <a:xfrm>
              <a:off x="1506" y="4368"/>
              <a:ext cx="77" cy="228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0" y="22"/>
                </a:cxn>
                <a:cxn ang="0">
                  <a:pos x="3" y="24"/>
                </a:cxn>
                <a:cxn ang="0">
                  <a:pos x="17" y="38"/>
                </a:cxn>
                <a:cxn ang="0">
                  <a:pos x="48" y="106"/>
                </a:cxn>
                <a:cxn ang="0">
                  <a:pos x="49" y="125"/>
                </a:cxn>
                <a:cxn ang="0">
                  <a:pos x="47" y="144"/>
                </a:cxn>
                <a:cxn ang="0">
                  <a:pos x="43" y="162"/>
                </a:cxn>
                <a:cxn ang="0">
                  <a:pos x="36" y="180"/>
                </a:cxn>
                <a:cxn ang="0">
                  <a:pos x="27" y="197"/>
                </a:cxn>
                <a:cxn ang="0">
                  <a:pos x="39" y="229"/>
                </a:cxn>
                <a:cxn ang="0">
                  <a:pos x="74" y="160"/>
                </a:cxn>
                <a:cxn ang="0">
                  <a:pos x="78" y="122"/>
                </a:cxn>
                <a:cxn ang="0">
                  <a:pos x="76" y="104"/>
                </a:cxn>
                <a:cxn ang="0">
                  <a:pos x="49" y="33"/>
                </a:cxn>
                <a:cxn ang="0">
                  <a:pos x="21" y="1"/>
                </a:cxn>
                <a:cxn ang="0">
                  <a:pos x="19" y="0"/>
                </a:cxn>
              </a:cxnLst>
              <a:rect l="0" t="0" r="r" b="b"/>
              <a:pathLst>
                <a:path w="77" h="228">
                  <a:moveTo>
                    <a:pt x="19" y="0"/>
                  </a:moveTo>
                  <a:lnTo>
                    <a:pt x="0" y="22"/>
                  </a:lnTo>
                  <a:lnTo>
                    <a:pt x="3" y="24"/>
                  </a:lnTo>
                  <a:lnTo>
                    <a:pt x="17" y="38"/>
                  </a:lnTo>
                  <a:lnTo>
                    <a:pt x="48" y="106"/>
                  </a:lnTo>
                  <a:lnTo>
                    <a:pt x="49" y="125"/>
                  </a:lnTo>
                  <a:lnTo>
                    <a:pt x="47" y="144"/>
                  </a:lnTo>
                  <a:lnTo>
                    <a:pt x="43" y="162"/>
                  </a:lnTo>
                  <a:lnTo>
                    <a:pt x="36" y="180"/>
                  </a:lnTo>
                  <a:lnTo>
                    <a:pt x="27" y="197"/>
                  </a:lnTo>
                  <a:lnTo>
                    <a:pt x="39" y="229"/>
                  </a:lnTo>
                  <a:lnTo>
                    <a:pt x="74" y="160"/>
                  </a:lnTo>
                  <a:lnTo>
                    <a:pt x="78" y="122"/>
                  </a:lnTo>
                  <a:lnTo>
                    <a:pt x="76" y="104"/>
                  </a:lnTo>
                  <a:lnTo>
                    <a:pt x="49" y="33"/>
                  </a:lnTo>
                  <a:lnTo>
                    <a:pt x="21" y="1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1699" name="Group 675"/>
          <p:cNvGrpSpPr>
            <a:grpSpLocks/>
          </p:cNvGrpSpPr>
          <p:nvPr/>
        </p:nvGrpSpPr>
        <p:grpSpPr bwMode="auto">
          <a:xfrm>
            <a:off x="581370" y="2000672"/>
            <a:ext cx="24984" cy="103609"/>
            <a:chOff x="1465" y="4388"/>
            <a:chExt cx="63" cy="188"/>
          </a:xfrm>
        </p:grpSpPr>
        <p:sp>
          <p:nvSpPr>
            <p:cNvPr id="1700" name="Freeform 676"/>
            <p:cNvSpPr>
              <a:spLocks/>
            </p:cNvSpPr>
            <p:nvPr/>
          </p:nvSpPr>
          <p:spPr bwMode="auto">
            <a:xfrm>
              <a:off x="1465" y="4388"/>
              <a:ext cx="63" cy="18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2" y="19"/>
                </a:cxn>
                <a:cxn ang="0">
                  <a:pos x="39" y="85"/>
                </a:cxn>
                <a:cxn ang="0">
                  <a:pos x="40" y="104"/>
                </a:cxn>
                <a:cxn ang="0">
                  <a:pos x="38" y="123"/>
                </a:cxn>
                <a:cxn ang="0">
                  <a:pos x="33" y="141"/>
                </a:cxn>
                <a:cxn ang="0">
                  <a:pos x="25" y="158"/>
                </a:cxn>
                <a:cxn ang="0">
                  <a:pos x="31" y="188"/>
                </a:cxn>
                <a:cxn ang="0">
                  <a:pos x="62" y="118"/>
                </a:cxn>
                <a:cxn ang="0">
                  <a:pos x="63" y="100"/>
                </a:cxn>
                <a:cxn ang="0">
                  <a:pos x="61" y="81"/>
                </a:cxn>
                <a:cxn ang="0">
                  <a:pos x="28" y="13"/>
                </a:cxn>
                <a:cxn ang="0">
                  <a:pos x="16" y="2"/>
                </a:cxn>
                <a:cxn ang="0">
                  <a:pos x="14" y="0"/>
                </a:cxn>
              </a:cxnLst>
              <a:rect l="0" t="0" r="r" b="b"/>
              <a:pathLst>
                <a:path w="63" h="188">
                  <a:moveTo>
                    <a:pt x="14" y="0"/>
                  </a:moveTo>
                  <a:lnTo>
                    <a:pt x="0" y="18"/>
                  </a:lnTo>
                  <a:lnTo>
                    <a:pt x="2" y="19"/>
                  </a:lnTo>
                  <a:lnTo>
                    <a:pt x="39" y="85"/>
                  </a:lnTo>
                  <a:lnTo>
                    <a:pt x="40" y="104"/>
                  </a:lnTo>
                  <a:lnTo>
                    <a:pt x="38" y="123"/>
                  </a:lnTo>
                  <a:lnTo>
                    <a:pt x="33" y="141"/>
                  </a:lnTo>
                  <a:lnTo>
                    <a:pt x="25" y="158"/>
                  </a:lnTo>
                  <a:lnTo>
                    <a:pt x="31" y="188"/>
                  </a:lnTo>
                  <a:lnTo>
                    <a:pt x="62" y="118"/>
                  </a:lnTo>
                  <a:lnTo>
                    <a:pt x="63" y="100"/>
                  </a:lnTo>
                  <a:lnTo>
                    <a:pt x="61" y="81"/>
                  </a:lnTo>
                  <a:lnTo>
                    <a:pt x="28" y="13"/>
                  </a:lnTo>
                  <a:lnTo>
                    <a:pt x="16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1701" name="Group 677"/>
          <p:cNvGrpSpPr>
            <a:grpSpLocks/>
          </p:cNvGrpSpPr>
          <p:nvPr/>
        </p:nvGrpSpPr>
        <p:grpSpPr bwMode="auto">
          <a:xfrm>
            <a:off x="426313" y="2000672"/>
            <a:ext cx="32915" cy="144943"/>
            <a:chOff x="1074" y="4348"/>
            <a:chExt cx="83" cy="263"/>
          </a:xfrm>
        </p:grpSpPr>
        <p:sp>
          <p:nvSpPr>
            <p:cNvPr id="1702" name="Freeform 678"/>
            <p:cNvSpPr>
              <a:spLocks/>
            </p:cNvSpPr>
            <p:nvPr/>
          </p:nvSpPr>
          <p:spPr bwMode="auto">
            <a:xfrm>
              <a:off x="1074" y="4348"/>
              <a:ext cx="83" cy="263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26" y="49"/>
                </a:cxn>
                <a:cxn ang="0">
                  <a:pos x="2" y="120"/>
                </a:cxn>
                <a:cxn ang="0">
                  <a:pos x="0" y="139"/>
                </a:cxn>
                <a:cxn ang="0">
                  <a:pos x="1" y="157"/>
                </a:cxn>
                <a:cxn ang="0">
                  <a:pos x="22" y="230"/>
                </a:cxn>
                <a:cxn ang="0">
                  <a:pos x="45" y="263"/>
                </a:cxn>
                <a:cxn ang="0">
                  <a:pos x="61" y="245"/>
                </a:cxn>
                <a:cxn ang="0">
                  <a:pos x="50" y="229"/>
                </a:cxn>
                <a:cxn ang="0">
                  <a:pos x="40" y="212"/>
                </a:cxn>
                <a:cxn ang="0">
                  <a:pos x="33" y="194"/>
                </a:cxn>
                <a:cxn ang="0">
                  <a:pos x="28" y="175"/>
                </a:cxn>
                <a:cxn ang="0">
                  <a:pos x="25" y="157"/>
                </a:cxn>
                <a:cxn ang="0">
                  <a:pos x="25" y="138"/>
                </a:cxn>
                <a:cxn ang="0">
                  <a:pos x="26" y="119"/>
                </a:cxn>
                <a:cxn ang="0">
                  <a:pos x="54" y="49"/>
                </a:cxn>
                <a:cxn ang="0">
                  <a:pos x="83" y="19"/>
                </a:cxn>
                <a:cxn ang="0">
                  <a:pos x="67" y="0"/>
                </a:cxn>
              </a:cxnLst>
              <a:rect l="0" t="0" r="r" b="b"/>
              <a:pathLst>
                <a:path w="83" h="263">
                  <a:moveTo>
                    <a:pt x="67" y="0"/>
                  </a:moveTo>
                  <a:lnTo>
                    <a:pt x="26" y="49"/>
                  </a:lnTo>
                  <a:lnTo>
                    <a:pt x="2" y="120"/>
                  </a:lnTo>
                  <a:lnTo>
                    <a:pt x="0" y="139"/>
                  </a:lnTo>
                  <a:lnTo>
                    <a:pt x="1" y="157"/>
                  </a:lnTo>
                  <a:lnTo>
                    <a:pt x="22" y="230"/>
                  </a:lnTo>
                  <a:lnTo>
                    <a:pt x="45" y="263"/>
                  </a:lnTo>
                  <a:lnTo>
                    <a:pt x="61" y="245"/>
                  </a:lnTo>
                  <a:lnTo>
                    <a:pt x="50" y="229"/>
                  </a:lnTo>
                  <a:lnTo>
                    <a:pt x="40" y="212"/>
                  </a:lnTo>
                  <a:lnTo>
                    <a:pt x="33" y="194"/>
                  </a:lnTo>
                  <a:lnTo>
                    <a:pt x="28" y="175"/>
                  </a:lnTo>
                  <a:lnTo>
                    <a:pt x="25" y="157"/>
                  </a:lnTo>
                  <a:lnTo>
                    <a:pt x="25" y="138"/>
                  </a:lnTo>
                  <a:lnTo>
                    <a:pt x="26" y="119"/>
                  </a:lnTo>
                  <a:lnTo>
                    <a:pt x="54" y="49"/>
                  </a:lnTo>
                  <a:lnTo>
                    <a:pt x="83" y="19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1703" name="Group 679"/>
          <p:cNvGrpSpPr>
            <a:grpSpLocks/>
          </p:cNvGrpSpPr>
          <p:nvPr/>
        </p:nvGrpSpPr>
        <p:grpSpPr bwMode="auto">
          <a:xfrm>
            <a:off x="447331" y="2000672"/>
            <a:ext cx="30535" cy="125654"/>
            <a:chOff x="1127" y="4368"/>
            <a:chExt cx="77" cy="228"/>
          </a:xfrm>
        </p:grpSpPr>
        <p:sp>
          <p:nvSpPr>
            <p:cNvPr id="1704" name="Freeform 680"/>
            <p:cNvSpPr>
              <a:spLocks/>
            </p:cNvSpPr>
            <p:nvPr/>
          </p:nvSpPr>
          <p:spPr bwMode="auto">
            <a:xfrm>
              <a:off x="1127" y="4368"/>
              <a:ext cx="77" cy="228"/>
            </a:xfrm>
            <a:custGeom>
              <a:avLst/>
              <a:gdLst/>
              <a:ahLst/>
              <a:cxnLst>
                <a:cxn ang="0">
                  <a:pos x="58" y="0"/>
                </a:cxn>
                <a:cxn ang="0">
                  <a:pos x="18" y="50"/>
                </a:cxn>
                <a:cxn ang="0">
                  <a:pos x="0" y="122"/>
                </a:cxn>
                <a:cxn ang="0">
                  <a:pos x="1" y="141"/>
                </a:cxn>
                <a:cxn ang="0">
                  <a:pos x="26" y="213"/>
                </a:cxn>
                <a:cxn ang="0">
                  <a:pos x="38" y="229"/>
                </a:cxn>
                <a:cxn ang="0">
                  <a:pos x="51" y="197"/>
                </a:cxn>
                <a:cxn ang="0">
                  <a:pos x="41" y="180"/>
                </a:cxn>
                <a:cxn ang="0">
                  <a:pos x="34" y="162"/>
                </a:cxn>
                <a:cxn ang="0">
                  <a:pos x="30" y="144"/>
                </a:cxn>
                <a:cxn ang="0">
                  <a:pos x="29" y="125"/>
                </a:cxn>
                <a:cxn ang="0">
                  <a:pos x="30" y="106"/>
                </a:cxn>
                <a:cxn ang="0">
                  <a:pos x="61" y="38"/>
                </a:cxn>
                <a:cxn ang="0">
                  <a:pos x="77" y="22"/>
                </a:cxn>
                <a:cxn ang="0">
                  <a:pos x="58" y="0"/>
                </a:cxn>
              </a:cxnLst>
              <a:rect l="0" t="0" r="r" b="b"/>
              <a:pathLst>
                <a:path w="77" h="228">
                  <a:moveTo>
                    <a:pt x="58" y="0"/>
                  </a:moveTo>
                  <a:lnTo>
                    <a:pt x="18" y="50"/>
                  </a:lnTo>
                  <a:lnTo>
                    <a:pt x="0" y="122"/>
                  </a:lnTo>
                  <a:lnTo>
                    <a:pt x="1" y="141"/>
                  </a:lnTo>
                  <a:lnTo>
                    <a:pt x="26" y="213"/>
                  </a:lnTo>
                  <a:lnTo>
                    <a:pt x="38" y="229"/>
                  </a:lnTo>
                  <a:lnTo>
                    <a:pt x="51" y="197"/>
                  </a:lnTo>
                  <a:lnTo>
                    <a:pt x="41" y="180"/>
                  </a:lnTo>
                  <a:lnTo>
                    <a:pt x="34" y="162"/>
                  </a:lnTo>
                  <a:lnTo>
                    <a:pt x="30" y="144"/>
                  </a:lnTo>
                  <a:lnTo>
                    <a:pt x="29" y="125"/>
                  </a:lnTo>
                  <a:lnTo>
                    <a:pt x="30" y="106"/>
                  </a:lnTo>
                  <a:lnTo>
                    <a:pt x="61" y="38"/>
                  </a:lnTo>
                  <a:lnTo>
                    <a:pt x="77" y="22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1705" name="Group 681"/>
          <p:cNvGrpSpPr>
            <a:grpSpLocks/>
          </p:cNvGrpSpPr>
          <p:nvPr/>
        </p:nvGrpSpPr>
        <p:grpSpPr bwMode="auto">
          <a:xfrm>
            <a:off x="469539" y="2000672"/>
            <a:ext cx="24984" cy="103609"/>
            <a:chOff x="1183" y="4388"/>
            <a:chExt cx="63" cy="188"/>
          </a:xfrm>
        </p:grpSpPr>
        <p:sp>
          <p:nvSpPr>
            <p:cNvPr id="1706" name="Freeform 682"/>
            <p:cNvSpPr>
              <a:spLocks/>
            </p:cNvSpPr>
            <p:nvPr/>
          </p:nvSpPr>
          <p:spPr bwMode="auto">
            <a:xfrm>
              <a:off x="1183" y="4388"/>
              <a:ext cx="63" cy="188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6" y="63"/>
                </a:cxn>
                <a:cxn ang="0">
                  <a:pos x="0" y="100"/>
                </a:cxn>
                <a:cxn ang="0">
                  <a:pos x="1" y="118"/>
                </a:cxn>
                <a:cxn ang="0">
                  <a:pos x="4" y="137"/>
                </a:cxn>
                <a:cxn ang="0">
                  <a:pos x="11" y="155"/>
                </a:cxn>
                <a:cxn ang="0">
                  <a:pos x="20" y="172"/>
                </a:cxn>
                <a:cxn ang="0">
                  <a:pos x="31" y="188"/>
                </a:cxn>
                <a:cxn ang="0">
                  <a:pos x="38" y="158"/>
                </a:cxn>
                <a:cxn ang="0">
                  <a:pos x="29" y="141"/>
                </a:cxn>
                <a:cxn ang="0">
                  <a:pos x="24" y="123"/>
                </a:cxn>
                <a:cxn ang="0">
                  <a:pos x="22" y="104"/>
                </a:cxn>
                <a:cxn ang="0">
                  <a:pos x="24" y="85"/>
                </a:cxn>
                <a:cxn ang="0">
                  <a:pos x="28" y="67"/>
                </a:cxn>
                <a:cxn ang="0">
                  <a:pos x="63" y="18"/>
                </a:cxn>
                <a:cxn ang="0">
                  <a:pos x="48" y="0"/>
                </a:cxn>
              </a:cxnLst>
              <a:rect l="0" t="0" r="r" b="b"/>
              <a:pathLst>
                <a:path w="63" h="188">
                  <a:moveTo>
                    <a:pt x="48" y="0"/>
                  </a:moveTo>
                  <a:lnTo>
                    <a:pt x="6" y="63"/>
                  </a:lnTo>
                  <a:lnTo>
                    <a:pt x="0" y="100"/>
                  </a:lnTo>
                  <a:lnTo>
                    <a:pt x="1" y="118"/>
                  </a:lnTo>
                  <a:lnTo>
                    <a:pt x="4" y="137"/>
                  </a:lnTo>
                  <a:lnTo>
                    <a:pt x="11" y="155"/>
                  </a:lnTo>
                  <a:lnTo>
                    <a:pt x="20" y="172"/>
                  </a:lnTo>
                  <a:lnTo>
                    <a:pt x="31" y="188"/>
                  </a:lnTo>
                  <a:lnTo>
                    <a:pt x="38" y="158"/>
                  </a:lnTo>
                  <a:lnTo>
                    <a:pt x="29" y="141"/>
                  </a:lnTo>
                  <a:lnTo>
                    <a:pt x="24" y="123"/>
                  </a:lnTo>
                  <a:lnTo>
                    <a:pt x="22" y="104"/>
                  </a:lnTo>
                  <a:lnTo>
                    <a:pt x="24" y="85"/>
                  </a:lnTo>
                  <a:lnTo>
                    <a:pt x="28" y="67"/>
                  </a:lnTo>
                  <a:lnTo>
                    <a:pt x="63" y="18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1707" name="Group 683"/>
          <p:cNvGrpSpPr>
            <a:grpSpLocks/>
          </p:cNvGrpSpPr>
          <p:nvPr/>
        </p:nvGrpSpPr>
        <p:grpSpPr bwMode="auto">
          <a:xfrm>
            <a:off x="538144" y="2059053"/>
            <a:ext cx="118970" cy="589691"/>
            <a:chOff x="1356" y="4470"/>
            <a:chExt cx="300" cy="1070"/>
          </a:xfrm>
        </p:grpSpPr>
        <p:sp>
          <p:nvSpPr>
            <p:cNvPr id="1708" name="Freeform 684"/>
            <p:cNvSpPr>
              <a:spLocks/>
            </p:cNvSpPr>
            <p:nvPr/>
          </p:nvSpPr>
          <p:spPr bwMode="auto">
            <a:xfrm>
              <a:off x="1356" y="4470"/>
              <a:ext cx="300" cy="1070"/>
            </a:xfrm>
            <a:custGeom>
              <a:avLst/>
              <a:gdLst/>
              <a:ahLst/>
              <a:cxnLst>
                <a:cxn ang="0">
                  <a:pos x="36" y="128"/>
                </a:cxn>
                <a:cxn ang="0">
                  <a:pos x="0" y="128"/>
                </a:cxn>
                <a:cxn ang="0">
                  <a:pos x="264" y="1071"/>
                </a:cxn>
                <a:cxn ang="0">
                  <a:pos x="299" y="1071"/>
                </a:cxn>
                <a:cxn ang="0">
                  <a:pos x="36" y="128"/>
                </a:cxn>
              </a:cxnLst>
              <a:rect l="0" t="0" r="r" b="b"/>
              <a:pathLst>
                <a:path w="300" h="1070">
                  <a:moveTo>
                    <a:pt x="36" y="128"/>
                  </a:moveTo>
                  <a:lnTo>
                    <a:pt x="0" y="128"/>
                  </a:lnTo>
                  <a:lnTo>
                    <a:pt x="264" y="1071"/>
                  </a:lnTo>
                  <a:lnTo>
                    <a:pt x="299" y="1071"/>
                  </a:lnTo>
                  <a:lnTo>
                    <a:pt x="36" y="1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  <p:sp>
          <p:nvSpPr>
            <p:cNvPr id="1709" name="Freeform 685"/>
            <p:cNvSpPr>
              <a:spLocks/>
            </p:cNvSpPr>
            <p:nvPr/>
          </p:nvSpPr>
          <p:spPr bwMode="auto">
            <a:xfrm>
              <a:off x="1356" y="4470"/>
              <a:ext cx="300" cy="10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130"/>
                </a:cxn>
                <a:cxn ang="0">
                  <a:pos x="0" y="128"/>
                </a:cxn>
                <a:cxn ang="0">
                  <a:pos x="36" y="128"/>
                </a:cxn>
                <a:cxn ang="0">
                  <a:pos x="0" y="0"/>
                </a:cxn>
              </a:cxnLst>
              <a:rect l="0" t="0" r="r" b="b"/>
              <a:pathLst>
                <a:path w="300" h="1070">
                  <a:moveTo>
                    <a:pt x="0" y="0"/>
                  </a:moveTo>
                  <a:lnTo>
                    <a:pt x="0" y="2"/>
                  </a:lnTo>
                  <a:lnTo>
                    <a:pt x="0" y="130"/>
                  </a:lnTo>
                  <a:lnTo>
                    <a:pt x="0" y="128"/>
                  </a:lnTo>
                  <a:lnTo>
                    <a:pt x="36" y="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1710" name="Group 686"/>
          <p:cNvGrpSpPr>
            <a:grpSpLocks/>
          </p:cNvGrpSpPr>
          <p:nvPr/>
        </p:nvGrpSpPr>
        <p:grpSpPr bwMode="auto">
          <a:xfrm>
            <a:off x="412433" y="2072680"/>
            <a:ext cx="118970" cy="588037"/>
            <a:chOff x="1039" y="4472"/>
            <a:chExt cx="300" cy="1067"/>
          </a:xfrm>
        </p:grpSpPr>
        <p:sp>
          <p:nvSpPr>
            <p:cNvPr id="1711" name="Freeform 687"/>
            <p:cNvSpPr>
              <a:spLocks/>
            </p:cNvSpPr>
            <p:nvPr/>
          </p:nvSpPr>
          <p:spPr bwMode="auto">
            <a:xfrm>
              <a:off x="1039" y="4472"/>
              <a:ext cx="300" cy="1067"/>
            </a:xfrm>
            <a:custGeom>
              <a:avLst/>
              <a:gdLst/>
              <a:ahLst/>
              <a:cxnLst>
                <a:cxn ang="0">
                  <a:pos x="300" y="0"/>
                </a:cxn>
                <a:cxn ang="0">
                  <a:pos x="0" y="1067"/>
                </a:cxn>
                <a:cxn ang="0">
                  <a:pos x="36" y="1067"/>
                </a:cxn>
                <a:cxn ang="0">
                  <a:pos x="300" y="128"/>
                </a:cxn>
                <a:cxn ang="0">
                  <a:pos x="300" y="0"/>
                </a:cxn>
              </a:cxnLst>
              <a:rect l="0" t="0" r="r" b="b"/>
              <a:pathLst>
                <a:path w="300" h="1067">
                  <a:moveTo>
                    <a:pt x="300" y="0"/>
                  </a:moveTo>
                  <a:lnTo>
                    <a:pt x="0" y="1067"/>
                  </a:lnTo>
                  <a:lnTo>
                    <a:pt x="36" y="1067"/>
                  </a:lnTo>
                  <a:lnTo>
                    <a:pt x="300" y="128"/>
                  </a:lnTo>
                  <a:lnTo>
                    <a:pt x="3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1712" name="Group 688"/>
          <p:cNvGrpSpPr>
            <a:grpSpLocks/>
          </p:cNvGrpSpPr>
          <p:nvPr/>
        </p:nvGrpSpPr>
        <p:grpSpPr bwMode="auto">
          <a:xfrm>
            <a:off x="441779" y="2481584"/>
            <a:ext cx="164177" cy="81013"/>
            <a:chOff x="1113" y="5208"/>
            <a:chExt cx="414" cy="147"/>
          </a:xfrm>
        </p:grpSpPr>
        <p:sp>
          <p:nvSpPr>
            <p:cNvPr id="1713" name="Freeform 689"/>
            <p:cNvSpPr>
              <a:spLocks/>
            </p:cNvSpPr>
            <p:nvPr/>
          </p:nvSpPr>
          <p:spPr bwMode="auto">
            <a:xfrm>
              <a:off x="1113" y="5208"/>
              <a:ext cx="414" cy="147"/>
            </a:xfrm>
            <a:custGeom>
              <a:avLst/>
              <a:gdLst/>
              <a:ahLst/>
              <a:cxnLst>
                <a:cxn ang="0">
                  <a:pos x="0" y="147"/>
                </a:cxn>
                <a:cxn ang="0">
                  <a:pos x="414" y="0"/>
                </a:cxn>
              </a:cxnLst>
              <a:rect l="0" t="0" r="r" b="b"/>
              <a:pathLst>
                <a:path w="414" h="147">
                  <a:moveTo>
                    <a:pt x="0" y="147"/>
                  </a:moveTo>
                  <a:lnTo>
                    <a:pt x="414" y="0"/>
                  </a:lnTo>
                </a:path>
              </a:pathLst>
            </a:custGeom>
            <a:noFill/>
            <a:ln w="28664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1714" name="Group 690"/>
          <p:cNvGrpSpPr>
            <a:grpSpLocks/>
          </p:cNvGrpSpPr>
          <p:nvPr/>
        </p:nvGrpSpPr>
        <p:grpSpPr bwMode="auto">
          <a:xfrm>
            <a:off x="477866" y="2360712"/>
            <a:ext cx="127694" cy="111876"/>
            <a:chOff x="1204" y="5006"/>
            <a:chExt cx="322" cy="203"/>
          </a:xfrm>
        </p:grpSpPr>
        <p:sp>
          <p:nvSpPr>
            <p:cNvPr id="1715" name="Freeform 691"/>
            <p:cNvSpPr>
              <a:spLocks/>
            </p:cNvSpPr>
            <p:nvPr/>
          </p:nvSpPr>
          <p:spPr bwMode="auto">
            <a:xfrm>
              <a:off x="1204" y="5006"/>
              <a:ext cx="322" cy="203"/>
            </a:xfrm>
            <a:custGeom>
              <a:avLst/>
              <a:gdLst/>
              <a:ahLst/>
              <a:cxnLst>
                <a:cxn ang="0">
                  <a:pos x="323" y="202"/>
                </a:cxn>
                <a:cxn ang="0">
                  <a:pos x="0" y="0"/>
                </a:cxn>
              </a:cxnLst>
              <a:rect l="0" t="0" r="r" b="b"/>
              <a:pathLst>
                <a:path w="322" h="203">
                  <a:moveTo>
                    <a:pt x="323" y="202"/>
                  </a:moveTo>
                  <a:lnTo>
                    <a:pt x="0" y="0"/>
                  </a:lnTo>
                </a:path>
              </a:pathLst>
            </a:custGeom>
            <a:noFill/>
            <a:ln w="28664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1716" name="Group 692"/>
          <p:cNvGrpSpPr>
            <a:grpSpLocks/>
          </p:cNvGrpSpPr>
          <p:nvPr/>
        </p:nvGrpSpPr>
        <p:grpSpPr bwMode="auto">
          <a:xfrm>
            <a:off x="486590" y="2288704"/>
            <a:ext cx="89227" cy="81013"/>
            <a:chOff x="1226" y="4859"/>
            <a:chExt cx="225" cy="147"/>
          </a:xfrm>
        </p:grpSpPr>
        <p:sp>
          <p:nvSpPr>
            <p:cNvPr id="1717" name="Freeform 693"/>
            <p:cNvSpPr>
              <a:spLocks/>
            </p:cNvSpPr>
            <p:nvPr/>
          </p:nvSpPr>
          <p:spPr bwMode="auto">
            <a:xfrm>
              <a:off x="1226" y="4859"/>
              <a:ext cx="225" cy="147"/>
            </a:xfrm>
            <a:custGeom>
              <a:avLst/>
              <a:gdLst/>
              <a:ahLst/>
              <a:cxnLst>
                <a:cxn ang="0">
                  <a:pos x="0" y="147"/>
                </a:cxn>
                <a:cxn ang="0">
                  <a:pos x="225" y="0"/>
                </a:cxn>
              </a:cxnLst>
              <a:rect l="0" t="0" r="r" b="b"/>
              <a:pathLst>
                <a:path w="225" h="147">
                  <a:moveTo>
                    <a:pt x="0" y="147"/>
                  </a:moveTo>
                  <a:lnTo>
                    <a:pt x="225" y="0"/>
                  </a:lnTo>
                </a:path>
              </a:pathLst>
            </a:custGeom>
            <a:noFill/>
            <a:ln w="28664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1718" name="Group 694"/>
          <p:cNvGrpSpPr>
            <a:grpSpLocks/>
          </p:cNvGrpSpPr>
          <p:nvPr/>
        </p:nvGrpSpPr>
        <p:grpSpPr bwMode="auto">
          <a:xfrm>
            <a:off x="531403" y="2072680"/>
            <a:ext cx="21018" cy="558277"/>
            <a:chOff x="1339" y="4470"/>
            <a:chExt cx="53" cy="1013"/>
          </a:xfrm>
        </p:grpSpPr>
        <p:sp>
          <p:nvSpPr>
            <p:cNvPr id="1719" name="Freeform 695"/>
            <p:cNvSpPr>
              <a:spLocks/>
            </p:cNvSpPr>
            <p:nvPr/>
          </p:nvSpPr>
          <p:spPr bwMode="auto">
            <a:xfrm>
              <a:off x="1339" y="4470"/>
              <a:ext cx="53" cy="10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" y="1014"/>
                </a:cxn>
              </a:cxnLst>
              <a:rect l="0" t="0" r="r" b="b"/>
              <a:pathLst>
                <a:path w="53" h="1013">
                  <a:moveTo>
                    <a:pt x="0" y="0"/>
                  </a:moveTo>
                  <a:lnTo>
                    <a:pt x="53" y="1014"/>
                  </a:lnTo>
                </a:path>
              </a:pathLst>
            </a:cu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1720" name="Group 696"/>
          <p:cNvGrpSpPr>
            <a:grpSpLocks/>
          </p:cNvGrpSpPr>
          <p:nvPr/>
        </p:nvGrpSpPr>
        <p:grpSpPr bwMode="auto">
          <a:xfrm>
            <a:off x="2708920" y="1712640"/>
            <a:ext cx="72008" cy="1130696"/>
            <a:chOff x="6829" y="3775"/>
            <a:chExt cx="223" cy="1921"/>
          </a:xfrm>
        </p:grpSpPr>
        <p:sp>
          <p:nvSpPr>
            <p:cNvPr id="1721" name="Freeform 697"/>
            <p:cNvSpPr>
              <a:spLocks/>
            </p:cNvSpPr>
            <p:nvPr/>
          </p:nvSpPr>
          <p:spPr bwMode="auto">
            <a:xfrm>
              <a:off x="6829" y="3775"/>
              <a:ext cx="223" cy="1921"/>
            </a:xfrm>
            <a:custGeom>
              <a:avLst/>
              <a:gdLst/>
              <a:ahLst/>
              <a:cxnLst>
                <a:cxn ang="0">
                  <a:pos x="223" y="1921"/>
                </a:cxn>
                <a:cxn ang="0">
                  <a:pos x="0" y="1921"/>
                </a:cxn>
                <a:cxn ang="0">
                  <a:pos x="0" y="0"/>
                </a:cxn>
                <a:cxn ang="0">
                  <a:pos x="223" y="0"/>
                </a:cxn>
                <a:cxn ang="0">
                  <a:pos x="223" y="1921"/>
                </a:cxn>
              </a:cxnLst>
              <a:rect l="0" t="0" r="r" b="b"/>
              <a:pathLst>
                <a:path w="223" h="1921">
                  <a:moveTo>
                    <a:pt x="223" y="1921"/>
                  </a:moveTo>
                  <a:lnTo>
                    <a:pt x="0" y="1921"/>
                  </a:lnTo>
                  <a:lnTo>
                    <a:pt x="0" y="0"/>
                  </a:lnTo>
                  <a:lnTo>
                    <a:pt x="223" y="0"/>
                  </a:lnTo>
                  <a:lnTo>
                    <a:pt x="223" y="1921"/>
                  </a:lnTo>
                  <a:close/>
                </a:path>
              </a:pathLst>
            </a:custGeom>
            <a:solidFill>
              <a:srgbClr val="78C14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1817" name="Group 793"/>
          <p:cNvGrpSpPr>
            <a:grpSpLocks/>
          </p:cNvGrpSpPr>
          <p:nvPr/>
        </p:nvGrpSpPr>
        <p:grpSpPr bwMode="auto">
          <a:xfrm>
            <a:off x="999974" y="2536707"/>
            <a:ext cx="49174" cy="68338"/>
            <a:chOff x="2630" y="5177"/>
            <a:chExt cx="124" cy="124"/>
          </a:xfrm>
        </p:grpSpPr>
        <p:sp>
          <p:nvSpPr>
            <p:cNvPr id="1818" name="Freeform 794"/>
            <p:cNvSpPr>
              <a:spLocks/>
            </p:cNvSpPr>
            <p:nvPr/>
          </p:nvSpPr>
          <p:spPr bwMode="auto">
            <a:xfrm>
              <a:off x="2630" y="5177"/>
              <a:ext cx="124" cy="124"/>
            </a:xfrm>
            <a:custGeom>
              <a:avLst/>
              <a:gdLst/>
              <a:ahLst/>
              <a:cxnLst>
                <a:cxn ang="0">
                  <a:pos x="124" y="124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124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lnTo>
                    <a:pt x="0" y="124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124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sp>
        <p:nvSpPr>
          <p:cNvPr id="1820" name="Freeform 796"/>
          <p:cNvSpPr>
            <a:spLocks/>
          </p:cNvSpPr>
          <p:nvPr/>
        </p:nvSpPr>
        <p:spPr bwMode="auto">
          <a:xfrm>
            <a:off x="1003562" y="1856656"/>
            <a:ext cx="49174" cy="68338"/>
          </a:xfrm>
          <a:custGeom>
            <a:avLst/>
            <a:gdLst/>
            <a:ahLst/>
            <a:cxnLst>
              <a:cxn ang="0">
                <a:pos x="124" y="124"/>
              </a:cxn>
              <a:cxn ang="0">
                <a:pos x="0" y="124"/>
              </a:cxn>
              <a:cxn ang="0">
                <a:pos x="0" y="0"/>
              </a:cxn>
              <a:cxn ang="0">
                <a:pos x="124" y="0"/>
              </a:cxn>
              <a:cxn ang="0">
                <a:pos x="124" y="124"/>
              </a:cxn>
            </a:cxnLst>
            <a:rect l="0" t="0" r="r" b="b"/>
            <a:pathLst>
              <a:path w="124" h="124">
                <a:moveTo>
                  <a:pt x="124" y="124"/>
                </a:moveTo>
                <a:lnTo>
                  <a:pt x="0" y="124"/>
                </a:lnTo>
                <a:lnTo>
                  <a:pt x="0" y="0"/>
                </a:lnTo>
                <a:lnTo>
                  <a:pt x="124" y="0"/>
                </a:lnTo>
                <a:lnTo>
                  <a:pt x="124" y="124"/>
                </a:lnTo>
                <a:close/>
              </a:path>
            </a:pathLst>
          </a:custGeom>
          <a:solidFill>
            <a:srgbClr val="4A4849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823" name="Freeform 799"/>
          <p:cNvSpPr>
            <a:spLocks/>
          </p:cNvSpPr>
          <p:nvPr/>
        </p:nvSpPr>
        <p:spPr bwMode="auto">
          <a:xfrm>
            <a:off x="1000227" y="2378805"/>
            <a:ext cx="49174" cy="68338"/>
          </a:xfrm>
          <a:custGeom>
            <a:avLst/>
            <a:gdLst/>
            <a:ahLst/>
            <a:cxnLst>
              <a:cxn ang="0">
                <a:pos x="124" y="124"/>
              </a:cxn>
              <a:cxn ang="0">
                <a:pos x="0" y="124"/>
              </a:cxn>
              <a:cxn ang="0">
                <a:pos x="0" y="0"/>
              </a:cxn>
              <a:cxn ang="0">
                <a:pos x="124" y="0"/>
              </a:cxn>
              <a:cxn ang="0">
                <a:pos x="124" y="124"/>
              </a:cxn>
            </a:cxnLst>
            <a:rect l="0" t="0" r="r" b="b"/>
            <a:pathLst>
              <a:path w="124" h="124">
                <a:moveTo>
                  <a:pt x="124" y="124"/>
                </a:moveTo>
                <a:lnTo>
                  <a:pt x="0" y="124"/>
                </a:lnTo>
                <a:lnTo>
                  <a:pt x="0" y="0"/>
                </a:lnTo>
                <a:lnTo>
                  <a:pt x="124" y="0"/>
                </a:lnTo>
                <a:lnTo>
                  <a:pt x="124" y="124"/>
                </a:lnTo>
                <a:close/>
              </a:path>
            </a:pathLst>
          </a:custGeom>
          <a:solidFill>
            <a:srgbClr val="4A4849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1825" name="Picture 8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175" y="2890239"/>
            <a:ext cx="906146" cy="1259292"/>
          </a:xfrm>
          <a:prstGeom prst="rect">
            <a:avLst/>
          </a:prstGeom>
          <a:noFill/>
        </p:spPr>
      </p:pic>
      <p:grpSp>
        <p:nvGrpSpPr>
          <p:cNvPr id="1826" name="Group 802"/>
          <p:cNvGrpSpPr>
            <a:grpSpLocks/>
          </p:cNvGrpSpPr>
          <p:nvPr/>
        </p:nvGrpSpPr>
        <p:grpSpPr bwMode="auto">
          <a:xfrm>
            <a:off x="102336" y="2905250"/>
            <a:ext cx="832104" cy="1152128"/>
            <a:chOff x="361" y="5846"/>
            <a:chExt cx="1921" cy="1921"/>
          </a:xfrm>
        </p:grpSpPr>
        <p:sp>
          <p:nvSpPr>
            <p:cNvPr id="1827" name="Freeform 803"/>
            <p:cNvSpPr>
              <a:spLocks/>
            </p:cNvSpPr>
            <p:nvPr/>
          </p:nvSpPr>
          <p:spPr bwMode="auto">
            <a:xfrm>
              <a:off x="361" y="5846"/>
              <a:ext cx="1921" cy="1921"/>
            </a:xfrm>
            <a:custGeom>
              <a:avLst/>
              <a:gdLst/>
              <a:ahLst/>
              <a:cxnLst>
                <a:cxn ang="0">
                  <a:pos x="1921" y="1920"/>
                </a:cxn>
                <a:cxn ang="0">
                  <a:pos x="0" y="1920"/>
                </a:cxn>
                <a:cxn ang="0">
                  <a:pos x="0" y="0"/>
                </a:cxn>
                <a:cxn ang="0">
                  <a:pos x="1921" y="0"/>
                </a:cxn>
                <a:cxn ang="0">
                  <a:pos x="1921" y="1920"/>
                </a:cxn>
              </a:cxnLst>
              <a:rect l="0" t="0" r="r" b="b"/>
              <a:pathLst>
                <a:path w="1921" h="1921">
                  <a:moveTo>
                    <a:pt x="1921" y="1920"/>
                  </a:moveTo>
                  <a:lnTo>
                    <a:pt x="0" y="1920"/>
                  </a:lnTo>
                  <a:lnTo>
                    <a:pt x="0" y="0"/>
                  </a:lnTo>
                  <a:lnTo>
                    <a:pt x="1921" y="0"/>
                  </a:lnTo>
                  <a:lnTo>
                    <a:pt x="1921" y="1920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sp>
        <p:nvSpPr>
          <p:cNvPr id="1863" name="Freeform 839"/>
          <p:cNvSpPr>
            <a:spLocks/>
          </p:cNvSpPr>
          <p:nvPr/>
        </p:nvSpPr>
        <p:spPr bwMode="auto">
          <a:xfrm>
            <a:off x="960120" y="2899072"/>
            <a:ext cx="1801368" cy="1152128"/>
          </a:xfrm>
          <a:custGeom>
            <a:avLst/>
            <a:gdLst/>
            <a:ahLst/>
            <a:cxnLst>
              <a:cxn ang="0">
                <a:pos x="0" y="1921"/>
              </a:cxn>
              <a:cxn ang="0">
                <a:pos x="4358" y="1921"/>
              </a:cxn>
              <a:cxn ang="0">
                <a:pos x="4358" y="0"/>
              </a:cxn>
              <a:cxn ang="0">
                <a:pos x="0" y="0"/>
              </a:cxn>
              <a:cxn ang="0">
                <a:pos x="0" y="1921"/>
              </a:cxn>
            </a:cxnLst>
            <a:rect l="0" t="0" r="r" b="b"/>
            <a:pathLst>
              <a:path w="4358" h="1921">
                <a:moveTo>
                  <a:pt x="0" y="1921"/>
                </a:moveTo>
                <a:lnTo>
                  <a:pt x="4358" y="1921"/>
                </a:lnTo>
                <a:lnTo>
                  <a:pt x="4358" y="0"/>
                </a:lnTo>
                <a:lnTo>
                  <a:pt x="0" y="0"/>
                </a:lnTo>
                <a:lnTo>
                  <a:pt x="0" y="1921"/>
                </a:lnTo>
                <a:close/>
              </a:path>
            </a:pathLst>
          </a:custGeom>
          <a:solidFill>
            <a:srgbClr val="4C84B7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grpSp>
        <p:nvGrpSpPr>
          <p:cNvPr id="1887" name="Group 863"/>
          <p:cNvGrpSpPr>
            <a:grpSpLocks/>
          </p:cNvGrpSpPr>
          <p:nvPr/>
        </p:nvGrpSpPr>
        <p:grpSpPr bwMode="auto">
          <a:xfrm>
            <a:off x="2708542" y="2903785"/>
            <a:ext cx="72386" cy="1152128"/>
            <a:chOff x="6829" y="5847"/>
            <a:chExt cx="223" cy="1921"/>
          </a:xfrm>
        </p:grpSpPr>
        <p:sp>
          <p:nvSpPr>
            <p:cNvPr id="1888" name="Freeform 864"/>
            <p:cNvSpPr>
              <a:spLocks/>
            </p:cNvSpPr>
            <p:nvPr/>
          </p:nvSpPr>
          <p:spPr bwMode="auto">
            <a:xfrm>
              <a:off x="6829" y="5847"/>
              <a:ext cx="223" cy="1921"/>
            </a:xfrm>
            <a:custGeom>
              <a:avLst/>
              <a:gdLst/>
              <a:ahLst/>
              <a:cxnLst>
                <a:cxn ang="0">
                  <a:pos x="223" y="1921"/>
                </a:cxn>
                <a:cxn ang="0">
                  <a:pos x="0" y="1921"/>
                </a:cxn>
                <a:cxn ang="0">
                  <a:pos x="0" y="0"/>
                </a:cxn>
                <a:cxn ang="0">
                  <a:pos x="223" y="0"/>
                </a:cxn>
                <a:cxn ang="0">
                  <a:pos x="223" y="1921"/>
                </a:cxn>
              </a:cxnLst>
              <a:rect l="0" t="0" r="r" b="b"/>
              <a:pathLst>
                <a:path w="223" h="1921">
                  <a:moveTo>
                    <a:pt x="223" y="1921"/>
                  </a:moveTo>
                  <a:lnTo>
                    <a:pt x="0" y="1921"/>
                  </a:lnTo>
                  <a:lnTo>
                    <a:pt x="0" y="0"/>
                  </a:lnTo>
                  <a:lnTo>
                    <a:pt x="223" y="0"/>
                  </a:lnTo>
                  <a:lnTo>
                    <a:pt x="223" y="1921"/>
                  </a:lnTo>
                  <a:close/>
                </a:path>
              </a:pathLst>
            </a:custGeom>
            <a:solidFill>
              <a:srgbClr val="FED40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sp>
        <p:nvSpPr>
          <p:cNvPr id="1890" name="Freeform 866"/>
          <p:cNvSpPr>
            <a:spLocks/>
          </p:cNvSpPr>
          <p:nvPr/>
        </p:nvSpPr>
        <p:spPr bwMode="auto">
          <a:xfrm>
            <a:off x="1017807" y="3002522"/>
            <a:ext cx="49174" cy="68338"/>
          </a:xfrm>
          <a:custGeom>
            <a:avLst/>
            <a:gdLst/>
            <a:ahLst/>
            <a:cxnLst>
              <a:cxn ang="0">
                <a:pos x="124" y="124"/>
              </a:cxn>
              <a:cxn ang="0">
                <a:pos x="0" y="124"/>
              </a:cxn>
              <a:cxn ang="0">
                <a:pos x="0" y="0"/>
              </a:cxn>
              <a:cxn ang="0">
                <a:pos x="124" y="0"/>
              </a:cxn>
              <a:cxn ang="0">
                <a:pos x="124" y="124"/>
              </a:cxn>
            </a:cxnLst>
            <a:rect l="0" t="0" r="r" b="b"/>
            <a:pathLst>
              <a:path w="124" h="124">
                <a:moveTo>
                  <a:pt x="124" y="124"/>
                </a:moveTo>
                <a:lnTo>
                  <a:pt x="0" y="124"/>
                </a:lnTo>
                <a:lnTo>
                  <a:pt x="0" y="0"/>
                </a:lnTo>
                <a:lnTo>
                  <a:pt x="124" y="0"/>
                </a:lnTo>
                <a:lnTo>
                  <a:pt x="124" y="124"/>
                </a:lnTo>
                <a:close/>
              </a:path>
            </a:pathLst>
          </a:custGeom>
          <a:solidFill>
            <a:srgbClr val="4A4849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grpSp>
        <p:nvGrpSpPr>
          <p:cNvPr id="1930" name="Group 906"/>
          <p:cNvGrpSpPr>
            <a:grpSpLocks/>
          </p:cNvGrpSpPr>
          <p:nvPr/>
        </p:nvGrpSpPr>
        <p:grpSpPr bwMode="auto">
          <a:xfrm>
            <a:off x="1008992" y="3415718"/>
            <a:ext cx="49174" cy="68338"/>
            <a:chOff x="2634" y="6583"/>
            <a:chExt cx="124" cy="124"/>
          </a:xfrm>
        </p:grpSpPr>
        <p:sp>
          <p:nvSpPr>
            <p:cNvPr id="1931" name="Freeform 907"/>
            <p:cNvSpPr>
              <a:spLocks/>
            </p:cNvSpPr>
            <p:nvPr/>
          </p:nvSpPr>
          <p:spPr bwMode="auto">
            <a:xfrm>
              <a:off x="2634" y="6583"/>
              <a:ext cx="124" cy="124"/>
            </a:xfrm>
            <a:custGeom>
              <a:avLst/>
              <a:gdLst/>
              <a:ahLst/>
              <a:cxnLst>
                <a:cxn ang="0">
                  <a:pos x="124" y="124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124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lnTo>
                    <a:pt x="0" y="124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124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1932" name="Group 908"/>
          <p:cNvGrpSpPr>
            <a:grpSpLocks/>
          </p:cNvGrpSpPr>
          <p:nvPr/>
        </p:nvGrpSpPr>
        <p:grpSpPr bwMode="auto">
          <a:xfrm>
            <a:off x="1011670" y="3819471"/>
            <a:ext cx="49174" cy="68338"/>
            <a:chOff x="2637" y="7208"/>
            <a:chExt cx="124" cy="124"/>
          </a:xfrm>
        </p:grpSpPr>
        <p:sp>
          <p:nvSpPr>
            <p:cNvPr id="1933" name="Freeform 909"/>
            <p:cNvSpPr>
              <a:spLocks/>
            </p:cNvSpPr>
            <p:nvPr/>
          </p:nvSpPr>
          <p:spPr bwMode="auto">
            <a:xfrm>
              <a:off x="2637" y="7208"/>
              <a:ext cx="124" cy="124"/>
            </a:xfrm>
            <a:custGeom>
              <a:avLst/>
              <a:gdLst/>
              <a:ahLst/>
              <a:cxnLst>
                <a:cxn ang="0">
                  <a:pos x="124" y="124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124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lnTo>
                    <a:pt x="0" y="124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124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sp>
        <p:nvSpPr>
          <p:cNvPr id="1996" name="Freeform 972"/>
          <p:cNvSpPr>
            <a:spLocks/>
          </p:cNvSpPr>
          <p:nvPr/>
        </p:nvSpPr>
        <p:spPr bwMode="auto">
          <a:xfrm>
            <a:off x="2852928" y="2908497"/>
            <a:ext cx="832104" cy="1152144"/>
          </a:xfrm>
          <a:custGeom>
            <a:avLst/>
            <a:gdLst/>
            <a:ahLst/>
            <a:cxnLst>
              <a:cxn ang="0">
                <a:pos x="1921" y="1921"/>
              </a:cxn>
              <a:cxn ang="0">
                <a:pos x="0" y="1921"/>
              </a:cxn>
              <a:cxn ang="0">
                <a:pos x="0" y="0"/>
              </a:cxn>
              <a:cxn ang="0">
                <a:pos x="1921" y="0"/>
              </a:cxn>
              <a:cxn ang="0">
                <a:pos x="1921" y="1921"/>
              </a:cxn>
            </a:cxnLst>
            <a:rect l="0" t="0" r="r" b="b"/>
            <a:pathLst>
              <a:path w="1921" h="1921">
                <a:moveTo>
                  <a:pt x="1921" y="1921"/>
                </a:moveTo>
                <a:lnTo>
                  <a:pt x="0" y="1921"/>
                </a:lnTo>
                <a:lnTo>
                  <a:pt x="0" y="0"/>
                </a:lnTo>
                <a:lnTo>
                  <a:pt x="1921" y="0"/>
                </a:lnTo>
                <a:lnTo>
                  <a:pt x="1921" y="1921"/>
                </a:lnTo>
                <a:close/>
              </a:path>
            </a:pathLst>
          </a:custGeom>
          <a:solidFill>
            <a:srgbClr val="4A4849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2058" name="Picture 103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02958" y="2913228"/>
            <a:ext cx="1886282" cy="1259295"/>
          </a:xfrm>
          <a:prstGeom prst="rect">
            <a:avLst/>
          </a:prstGeom>
          <a:noFill/>
        </p:spPr>
      </p:pic>
      <p:sp>
        <p:nvSpPr>
          <p:cNvPr id="2060" name="Freeform 1036"/>
          <p:cNvSpPr>
            <a:spLocks/>
          </p:cNvSpPr>
          <p:nvPr/>
        </p:nvSpPr>
        <p:spPr bwMode="auto">
          <a:xfrm>
            <a:off x="3730752" y="2898648"/>
            <a:ext cx="1801368" cy="1152128"/>
          </a:xfrm>
          <a:custGeom>
            <a:avLst/>
            <a:gdLst/>
            <a:ahLst/>
            <a:cxnLst>
              <a:cxn ang="0">
                <a:pos x="0" y="1921"/>
              </a:cxn>
              <a:cxn ang="0">
                <a:pos x="4357" y="1921"/>
              </a:cxn>
              <a:cxn ang="0">
                <a:pos x="4357" y="0"/>
              </a:cxn>
              <a:cxn ang="0">
                <a:pos x="0" y="0"/>
              </a:cxn>
              <a:cxn ang="0">
                <a:pos x="0" y="1921"/>
              </a:cxn>
            </a:cxnLst>
            <a:rect l="0" t="0" r="r" b="b"/>
            <a:pathLst>
              <a:path w="4357" h="1921">
                <a:moveTo>
                  <a:pt x="0" y="1921"/>
                </a:moveTo>
                <a:lnTo>
                  <a:pt x="4357" y="1921"/>
                </a:lnTo>
                <a:lnTo>
                  <a:pt x="4357" y="0"/>
                </a:lnTo>
                <a:lnTo>
                  <a:pt x="0" y="0"/>
                </a:lnTo>
                <a:lnTo>
                  <a:pt x="0" y="1921"/>
                </a:lnTo>
                <a:close/>
              </a:path>
            </a:pathLst>
          </a:custGeom>
          <a:solidFill>
            <a:srgbClr val="4C84B7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062" name="Freeform 1038"/>
          <p:cNvSpPr>
            <a:spLocks/>
          </p:cNvSpPr>
          <p:nvPr/>
        </p:nvSpPr>
        <p:spPr bwMode="auto">
          <a:xfrm>
            <a:off x="2996051" y="3296816"/>
            <a:ext cx="473498" cy="564339"/>
          </a:xfrm>
          <a:custGeom>
            <a:avLst/>
            <a:gdLst/>
            <a:ahLst/>
            <a:cxnLst>
              <a:cxn ang="0">
                <a:pos x="579" y="0"/>
              </a:cxn>
              <a:cxn ang="0">
                <a:pos x="0" y="1024"/>
              </a:cxn>
              <a:cxn ang="0">
                <a:pos x="1194" y="1024"/>
              </a:cxn>
              <a:cxn ang="0">
                <a:pos x="1157" y="963"/>
              </a:cxn>
              <a:cxn ang="0">
                <a:pos x="1087" y="963"/>
              </a:cxn>
              <a:cxn ang="0">
                <a:pos x="108" y="957"/>
              </a:cxn>
              <a:cxn ang="0">
                <a:pos x="245" y="713"/>
              </a:cxn>
              <a:cxn ang="0">
                <a:pos x="337" y="713"/>
              </a:cxn>
              <a:cxn ang="0">
                <a:pos x="335" y="712"/>
              </a:cxn>
              <a:cxn ang="0">
                <a:pos x="319" y="697"/>
              </a:cxn>
              <a:cxn ang="0">
                <a:pos x="305" y="683"/>
              </a:cxn>
              <a:cxn ang="0">
                <a:pos x="293" y="668"/>
              </a:cxn>
              <a:cxn ang="0">
                <a:pos x="285" y="653"/>
              </a:cxn>
              <a:cxn ang="0">
                <a:pos x="302" y="639"/>
              </a:cxn>
              <a:cxn ang="0">
                <a:pos x="356" y="604"/>
              </a:cxn>
              <a:cxn ang="0">
                <a:pos x="411" y="581"/>
              </a:cxn>
              <a:cxn ang="0">
                <a:pos x="467" y="571"/>
              </a:cxn>
              <a:cxn ang="0">
                <a:pos x="526" y="571"/>
              </a:cxn>
              <a:cxn ang="0">
                <a:pos x="542" y="562"/>
              </a:cxn>
              <a:cxn ang="0">
                <a:pos x="563" y="554"/>
              </a:cxn>
              <a:cxn ang="0">
                <a:pos x="587" y="549"/>
              </a:cxn>
              <a:cxn ang="0">
                <a:pos x="614" y="548"/>
              </a:cxn>
              <a:cxn ang="0">
                <a:pos x="908" y="548"/>
              </a:cxn>
              <a:cxn ang="0">
                <a:pos x="907" y="547"/>
              </a:cxn>
              <a:cxn ang="0">
                <a:pos x="339" y="547"/>
              </a:cxn>
              <a:cxn ang="0">
                <a:pos x="580" y="121"/>
              </a:cxn>
              <a:cxn ang="0">
                <a:pos x="651" y="121"/>
              </a:cxn>
              <a:cxn ang="0">
                <a:pos x="579" y="0"/>
              </a:cxn>
            </a:cxnLst>
            <a:rect l="0" t="0" r="r" b="b"/>
            <a:pathLst>
              <a:path w="1194" h="1024">
                <a:moveTo>
                  <a:pt x="579" y="0"/>
                </a:moveTo>
                <a:lnTo>
                  <a:pt x="0" y="1024"/>
                </a:lnTo>
                <a:lnTo>
                  <a:pt x="1194" y="1024"/>
                </a:lnTo>
                <a:lnTo>
                  <a:pt x="1157" y="963"/>
                </a:lnTo>
                <a:lnTo>
                  <a:pt x="1087" y="963"/>
                </a:lnTo>
                <a:lnTo>
                  <a:pt x="108" y="957"/>
                </a:lnTo>
                <a:lnTo>
                  <a:pt x="245" y="713"/>
                </a:lnTo>
                <a:lnTo>
                  <a:pt x="337" y="713"/>
                </a:lnTo>
                <a:lnTo>
                  <a:pt x="335" y="712"/>
                </a:lnTo>
                <a:lnTo>
                  <a:pt x="319" y="697"/>
                </a:lnTo>
                <a:lnTo>
                  <a:pt x="305" y="683"/>
                </a:lnTo>
                <a:lnTo>
                  <a:pt x="293" y="668"/>
                </a:lnTo>
                <a:lnTo>
                  <a:pt x="285" y="653"/>
                </a:lnTo>
                <a:lnTo>
                  <a:pt x="302" y="639"/>
                </a:lnTo>
                <a:lnTo>
                  <a:pt x="356" y="604"/>
                </a:lnTo>
                <a:lnTo>
                  <a:pt x="411" y="581"/>
                </a:lnTo>
                <a:lnTo>
                  <a:pt x="467" y="571"/>
                </a:lnTo>
                <a:lnTo>
                  <a:pt x="526" y="571"/>
                </a:lnTo>
                <a:lnTo>
                  <a:pt x="542" y="562"/>
                </a:lnTo>
                <a:lnTo>
                  <a:pt x="563" y="554"/>
                </a:lnTo>
                <a:lnTo>
                  <a:pt x="587" y="549"/>
                </a:lnTo>
                <a:lnTo>
                  <a:pt x="614" y="548"/>
                </a:lnTo>
                <a:lnTo>
                  <a:pt x="908" y="548"/>
                </a:lnTo>
                <a:lnTo>
                  <a:pt x="907" y="547"/>
                </a:lnTo>
                <a:lnTo>
                  <a:pt x="339" y="547"/>
                </a:lnTo>
                <a:lnTo>
                  <a:pt x="580" y="121"/>
                </a:lnTo>
                <a:lnTo>
                  <a:pt x="651" y="121"/>
                </a:lnTo>
                <a:lnTo>
                  <a:pt x="579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063" name="Freeform 1039"/>
          <p:cNvSpPr>
            <a:spLocks/>
          </p:cNvSpPr>
          <p:nvPr/>
        </p:nvSpPr>
        <p:spPr bwMode="auto">
          <a:xfrm>
            <a:off x="2996051" y="3296816"/>
            <a:ext cx="473498" cy="564339"/>
          </a:xfrm>
          <a:custGeom>
            <a:avLst/>
            <a:gdLst/>
            <a:ahLst/>
            <a:cxnLst>
              <a:cxn ang="0">
                <a:pos x="1006" y="712"/>
              </a:cxn>
              <a:cxn ang="0">
                <a:pos x="933" y="712"/>
              </a:cxn>
              <a:cxn ang="0">
                <a:pos x="942" y="723"/>
              </a:cxn>
              <a:cxn ang="0">
                <a:pos x="1087" y="963"/>
              </a:cxn>
              <a:cxn ang="0">
                <a:pos x="1157" y="963"/>
              </a:cxn>
              <a:cxn ang="0">
                <a:pos x="1006" y="712"/>
              </a:cxn>
            </a:cxnLst>
            <a:rect l="0" t="0" r="r" b="b"/>
            <a:pathLst>
              <a:path w="1194" h="1024">
                <a:moveTo>
                  <a:pt x="1006" y="712"/>
                </a:moveTo>
                <a:lnTo>
                  <a:pt x="933" y="712"/>
                </a:lnTo>
                <a:lnTo>
                  <a:pt x="942" y="723"/>
                </a:lnTo>
                <a:lnTo>
                  <a:pt x="1087" y="963"/>
                </a:lnTo>
                <a:lnTo>
                  <a:pt x="1157" y="963"/>
                </a:lnTo>
                <a:lnTo>
                  <a:pt x="1006" y="71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064" name="Freeform 1040"/>
          <p:cNvSpPr>
            <a:spLocks/>
          </p:cNvSpPr>
          <p:nvPr/>
        </p:nvSpPr>
        <p:spPr bwMode="auto">
          <a:xfrm>
            <a:off x="2996051" y="3296816"/>
            <a:ext cx="473498" cy="564339"/>
          </a:xfrm>
          <a:custGeom>
            <a:avLst/>
            <a:gdLst/>
            <a:ahLst/>
            <a:cxnLst>
              <a:cxn ang="0">
                <a:pos x="337" y="713"/>
              </a:cxn>
              <a:cxn ang="0">
                <a:pos x="245" y="713"/>
              </a:cxn>
              <a:cxn ang="0">
                <a:pos x="273" y="737"/>
              </a:cxn>
              <a:cxn ang="0">
                <a:pos x="324" y="776"/>
              </a:cxn>
              <a:cxn ang="0">
                <a:pos x="393" y="813"/>
              </a:cxn>
              <a:cxn ang="0">
                <a:pos x="468" y="839"/>
              </a:cxn>
              <a:cxn ang="0">
                <a:pos x="531" y="851"/>
              </a:cxn>
              <a:cxn ang="0">
                <a:pos x="591" y="856"/>
              </a:cxn>
              <a:cxn ang="0">
                <a:pos x="610" y="857"/>
              </a:cxn>
              <a:cxn ang="0">
                <a:pos x="629" y="856"/>
              </a:cxn>
              <a:cxn ang="0">
                <a:pos x="708" y="847"/>
              </a:cxn>
              <a:cxn ang="0">
                <a:pos x="770" y="831"/>
              </a:cxn>
              <a:cxn ang="0">
                <a:pos x="826" y="807"/>
              </a:cxn>
              <a:cxn ang="0">
                <a:pos x="846" y="795"/>
              </a:cxn>
              <a:cxn ang="0">
                <a:pos x="591" y="795"/>
              </a:cxn>
              <a:cxn ang="0">
                <a:pos x="569" y="792"/>
              </a:cxn>
              <a:cxn ang="0">
                <a:pos x="549" y="786"/>
              </a:cxn>
              <a:cxn ang="0">
                <a:pos x="544" y="783"/>
              </a:cxn>
              <a:cxn ang="0">
                <a:pos x="476" y="783"/>
              </a:cxn>
              <a:cxn ang="0">
                <a:pos x="411" y="760"/>
              </a:cxn>
              <a:cxn ang="0">
                <a:pos x="353" y="725"/>
              </a:cxn>
              <a:cxn ang="0">
                <a:pos x="337" y="713"/>
              </a:cxn>
            </a:cxnLst>
            <a:rect l="0" t="0" r="r" b="b"/>
            <a:pathLst>
              <a:path w="1194" h="1024">
                <a:moveTo>
                  <a:pt x="337" y="713"/>
                </a:moveTo>
                <a:lnTo>
                  <a:pt x="245" y="713"/>
                </a:lnTo>
                <a:lnTo>
                  <a:pt x="273" y="737"/>
                </a:lnTo>
                <a:lnTo>
                  <a:pt x="324" y="776"/>
                </a:lnTo>
                <a:lnTo>
                  <a:pt x="393" y="813"/>
                </a:lnTo>
                <a:lnTo>
                  <a:pt x="468" y="839"/>
                </a:lnTo>
                <a:lnTo>
                  <a:pt x="531" y="851"/>
                </a:lnTo>
                <a:lnTo>
                  <a:pt x="591" y="856"/>
                </a:lnTo>
                <a:lnTo>
                  <a:pt x="610" y="857"/>
                </a:lnTo>
                <a:lnTo>
                  <a:pt x="629" y="856"/>
                </a:lnTo>
                <a:lnTo>
                  <a:pt x="708" y="847"/>
                </a:lnTo>
                <a:lnTo>
                  <a:pt x="770" y="831"/>
                </a:lnTo>
                <a:lnTo>
                  <a:pt x="826" y="807"/>
                </a:lnTo>
                <a:lnTo>
                  <a:pt x="846" y="795"/>
                </a:lnTo>
                <a:lnTo>
                  <a:pt x="591" y="795"/>
                </a:lnTo>
                <a:lnTo>
                  <a:pt x="569" y="792"/>
                </a:lnTo>
                <a:lnTo>
                  <a:pt x="549" y="786"/>
                </a:lnTo>
                <a:lnTo>
                  <a:pt x="544" y="783"/>
                </a:lnTo>
                <a:lnTo>
                  <a:pt x="476" y="783"/>
                </a:lnTo>
                <a:lnTo>
                  <a:pt x="411" y="760"/>
                </a:lnTo>
                <a:lnTo>
                  <a:pt x="353" y="725"/>
                </a:lnTo>
                <a:lnTo>
                  <a:pt x="337" y="71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065" name="Freeform 1041"/>
          <p:cNvSpPr>
            <a:spLocks/>
          </p:cNvSpPr>
          <p:nvPr/>
        </p:nvSpPr>
        <p:spPr bwMode="auto">
          <a:xfrm>
            <a:off x="2996051" y="3296816"/>
            <a:ext cx="473498" cy="564339"/>
          </a:xfrm>
          <a:custGeom>
            <a:avLst/>
            <a:gdLst/>
            <a:ahLst/>
            <a:cxnLst>
              <a:cxn ang="0">
                <a:pos x="908" y="548"/>
              </a:cxn>
              <a:cxn ang="0">
                <a:pos x="614" y="548"/>
              </a:cxn>
              <a:cxn ang="0">
                <a:pos x="636" y="553"/>
              </a:cxn>
              <a:cxn ang="0">
                <a:pos x="656" y="562"/>
              </a:cxn>
              <a:cxn ang="0">
                <a:pos x="702" y="607"/>
              </a:cxn>
              <a:cxn ang="0">
                <a:pos x="720" y="671"/>
              </a:cxn>
              <a:cxn ang="0">
                <a:pos x="718" y="692"/>
              </a:cxn>
              <a:cxn ang="0">
                <a:pos x="690" y="751"/>
              </a:cxn>
              <a:cxn ang="0">
                <a:pos x="637" y="787"/>
              </a:cxn>
              <a:cxn ang="0">
                <a:pos x="591" y="795"/>
              </a:cxn>
              <a:cxn ang="0">
                <a:pos x="846" y="795"/>
              </a:cxn>
              <a:cxn ang="0">
                <a:pos x="851" y="791"/>
              </a:cxn>
              <a:cxn ang="0">
                <a:pos x="708" y="791"/>
              </a:cxn>
              <a:cxn ang="0">
                <a:pos x="716" y="783"/>
              </a:cxn>
              <a:cxn ang="0">
                <a:pos x="753" y="715"/>
              </a:cxn>
              <a:cxn ang="0">
                <a:pos x="758" y="678"/>
              </a:cxn>
              <a:cxn ang="0">
                <a:pos x="758" y="659"/>
              </a:cxn>
              <a:cxn ang="0">
                <a:pos x="735" y="587"/>
              </a:cxn>
              <a:cxn ang="0">
                <a:pos x="711" y="555"/>
              </a:cxn>
              <a:cxn ang="0">
                <a:pos x="912" y="555"/>
              </a:cxn>
              <a:cxn ang="0">
                <a:pos x="908" y="548"/>
              </a:cxn>
            </a:cxnLst>
            <a:rect l="0" t="0" r="r" b="b"/>
            <a:pathLst>
              <a:path w="1194" h="1024">
                <a:moveTo>
                  <a:pt x="908" y="548"/>
                </a:moveTo>
                <a:lnTo>
                  <a:pt x="614" y="548"/>
                </a:lnTo>
                <a:lnTo>
                  <a:pt x="636" y="553"/>
                </a:lnTo>
                <a:lnTo>
                  <a:pt x="656" y="562"/>
                </a:lnTo>
                <a:lnTo>
                  <a:pt x="702" y="607"/>
                </a:lnTo>
                <a:lnTo>
                  <a:pt x="720" y="671"/>
                </a:lnTo>
                <a:lnTo>
                  <a:pt x="718" y="692"/>
                </a:lnTo>
                <a:lnTo>
                  <a:pt x="690" y="751"/>
                </a:lnTo>
                <a:lnTo>
                  <a:pt x="637" y="787"/>
                </a:lnTo>
                <a:lnTo>
                  <a:pt x="591" y="795"/>
                </a:lnTo>
                <a:lnTo>
                  <a:pt x="846" y="795"/>
                </a:lnTo>
                <a:lnTo>
                  <a:pt x="851" y="791"/>
                </a:lnTo>
                <a:lnTo>
                  <a:pt x="708" y="791"/>
                </a:lnTo>
                <a:lnTo>
                  <a:pt x="716" y="783"/>
                </a:lnTo>
                <a:lnTo>
                  <a:pt x="753" y="715"/>
                </a:lnTo>
                <a:lnTo>
                  <a:pt x="758" y="678"/>
                </a:lnTo>
                <a:lnTo>
                  <a:pt x="758" y="659"/>
                </a:lnTo>
                <a:lnTo>
                  <a:pt x="735" y="587"/>
                </a:lnTo>
                <a:lnTo>
                  <a:pt x="711" y="555"/>
                </a:lnTo>
                <a:lnTo>
                  <a:pt x="912" y="555"/>
                </a:lnTo>
                <a:lnTo>
                  <a:pt x="908" y="54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066" name="Freeform 1042"/>
          <p:cNvSpPr>
            <a:spLocks/>
          </p:cNvSpPr>
          <p:nvPr/>
        </p:nvSpPr>
        <p:spPr bwMode="auto">
          <a:xfrm>
            <a:off x="2996051" y="3296816"/>
            <a:ext cx="473498" cy="564339"/>
          </a:xfrm>
          <a:custGeom>
            <a:avLst/>
            <a:gdLst/>
            <a:ahLst/>
            <a:cxnLst>
              <a:cxn ang="0">
                <a:pos x="912" y="555"/>
              </a:cxn>
              <a:cxn ang="0">
                <a:pos x="711" y="555"/>
              </a:cxn>
              <a:cxn ang="0">
                <a:pos x="715" y="556"/>
              </a:cxn>
              <a:cxn ang="0">
                <a:pos x="717" y="556"/>
              </a:cxn>
              <a:cxn ang="0">
                <a:pos x="738" y="563"/>
              </a:cxn>
              <a:cxn ang="0">
                <a:pos x="794" y="587"/>
              </a:cxn>
              <a:cxn ang="0">
                <a:pos x="860" y="633"/>
              </a:cxn>
              <a:cxn ang="0">
                <a:pos x="893" y="667"/>
              </a:cxn>
              <a:cxn ang="0">
                <a:pos x="893" y="671"/>
              </a:cxn>
              <a:cxn ang="0">
                <a:pos x="849" y="722"/>
              </a:cxn>
              <a:cxn ang="0">
                <a:pos x="800" y="757"/>
              </a:cxn>
              <a:cxn ang="0">
                <a:pos x="744" y="781"/>
              </a:cxn>
              <a:cxn ang="0">
                <a:pos x="720" y="788"/>
              </a:cxn>
              <a:cxn ang="0">
                <a:pos x="708" y="791"/>
              </a:cxn>
              <a:cxn ang="0">
                <a:pos x="851" y="791"/>
              </a:cxn>
              <a:cxn ang="0">
                <a:pos x="860" y="785"/>
              </a:cxn>
              <a:cxn ang="0">
                <a:pos x="906" y="745"/>
              </a:cxn>
              <a:cxn ang="0">
                <a:pos x="932" y="712"/>
              </a:cxn>
              <a:cxn ang="0">
                <a:pos x="933" y="712"/>
              </a:cxn>
              <a:cxn ang="0">
                <a:pos x="1006" y="712"/>
              </a:cxn>
              <a:cxn ang="0">
                <a:pos x="912" y="555"/>
              </a:cxn>
            </a:cxnLst>
            <a:rect l="0" t="0" r="r" b="b"/>
            <a:pathLst>
              <a:path w="1194" h="1024">
                <a:moveTo>
                  <a:pt x="912" y="555"/>
                </a:moveTo>
                <a:lnTo>
                  <a:pt x="711" y="555"/>
                </a:lnTo>
                <a:lnTo>
                  <a:pt x="715" y="556"/>
                </a:lnTo>
                <a:lnTo>
                  <a:pt x="717" y="556"/>
                </a:lnTo>
                <a:lnTo>
                  <a:pt x="738" y="563"/>
                </a:lnTo>
                <a:lnTo>
                  <a:pt x="794" y="587"/>
                </a:lnTo>
                <a:lnTo>
                  <a:pt x="860" y="633"/>
                </a:lnTo>
                <a:lnTo>
                  <a:pt x="893" y="667"/>
                </a:lnTo>
                <a:lnTo>
                  <a:pt x="893" y="671"/>
                </a:lnTo>
                <a:lnTo>
                  <a:pt x="849" y="722"/>
                </a:lnTo>
                <a:lnTo>
                  <a:pt x="800" y="757"/>
                </a:lnTo>
                <a:lnTo>
                  <a:pt x="744" y="781"/>
                </a:lnTo>
                <a:lnTo>
                  <a:pt x="720" y="788"/>
                </a:lnTo>
                <a:lnTo>
                  <a:pt x="708" y="791"/>
                </a:lnTo>
                <a:lnTo>
                  <a:pt x="851" y="791"/>
                </a:lnTo>
                <a:lnTo>
                  <a:pt x="860" y="785"/>
                </a:lnTo>
                <a:lnTo>
                  <a:pt x="906" y="745"/>
                </a:lnTo>
                <a:lnTo>
                  <a:pt x="932" y="712"/>
                </a:lnTo>
                <a:lnTo>
                  <a:pt x="933" y="712"/>
                </a:lnTo>
                <a:lnTo>
                  <a:pt x="1006" y="712"/>
                </a:lnTo>
                <a:lnTo>
                  <a:pt x="912" y="55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067" name="Freeform 1043"/>
          <p:cNvSpPr>
            <a:spLocks/>
          </p:cNvSpPr>
          <p:nvPr/>
        </p:nvSpPr>
        <p:spPr bwMode="auto">
          <a:xfrm>
            <a:off x="2996051" y="3296816"/>
            <a:ext cx="473498" cy="564339"/>
          </a:xfrm>
          <a:custGeom>
            <a:avLst/>
            <a:gdLst/>
            <a:ahLst/>
            <a:cxnLst>
              <a:cxn ang="0">
                <a:pos x="526" y="571"/>
              </a:cxn>
              <a:cxn ang="0">
                <a:pos x="467" y="571"/>
              </a:cxn>
              <a:cxn ang="0">
                <a:pos x="456" y="589"/>
              </a:cxn>
              <a:cxn ang="0">
                <a:pos x="433" y="659"/>
              </a:cxn>
              <a:cxn ang="0">
                <a:pos x="433" y="678"/>
              </a:cxn>
              <a:cxn ang="0">
                <a:pos x="434" y="694"/>
              </a:cxn>
              <a:cxn ang="0">
                <a:pos x="463" y="765"/>
              </a:cxn>
              <a:cxn ang="0">
                <a:pos x="476" y="783"/>
              </a:cxn>
              <a:cxn ang="0">
                <a:pos x="544" y="783"/>
              </a:cxn>
              <a:cxn ang="0">
                <a:pos x="530" y="776"/>
              </a:cxn>
              <a:cxn ang="0">
                <a:pos x="514" y="763"/>
              </a:cxn>
              <a:cxn ang="0">
                <a:pos x="479" y="708"/>
              </a:cxn>
              <a:cxn ang="0">
                <a:pos x="472" y="662"/>
              </a:cxn>
              <a:cxn ang="0">
                <a:pos x="472" y="659"/>
              </a:cxn>
              <a:cxn ang="0">
                <a:pos x="493" y="602"/>
              </a:cxn>
              <a:cxn ang="0">
                <a:pos x="523" y="573"/>
              </a:cxn>
              <a:cxn ang="0">
                <a:pos x="526" y="571"/>
              </a:cxn>
            </a:cxnLst>
            <a:rect l="0" t="0" r="r" b="b"/>
            <a:pathLst>
              <a:path w="1194" h="1024">
                <a:moveTo>
                  <a:pt x="526" y="571"/>
                </a:moveTo>
                <a:lnTo>
                  <a:pt x="467" y="571"/>
                </a:lnTo>
                <a:lnTo>
                  <a:pt x="456" y="589"/>
                </a:lnTo>
                <a:lnTo>
                  <a:pt x="433" y="659"/>
                </a:lnTo>
                <a:lnTo>
                  <a:pt x="433" y="678"/>
                </a:lnTo>
                <a:lnTo>
                  <a:pt x="434" y="694"/>
                </a:lnTo>
                <a:lnTo>
                  <a:pt x="463" y="765"/>
                </a:lnTo>
                <a:lnTo>
                  <a:pt x="476" y="783"/>
                </a:lnTo>
                <a:lnTo>
                  <a:pt x="544" y="783"/>
                </a:lnTo>
                <a:lnTo>
                  <a:pt x="530" y="776"/>
                </a:lnTo>
                <a:lnTo>
                  <a:pt x="514" y="763"/>
                </a:lnTo>
                <a:lnTo>
                  <a:pt x="479" y="708"/>
                </a:lnTo>
                <a:lnTo>
                  <a:pt x="472" y="662"/>
                </a:lnTo>
                <a:lnTo>
                  <a:pt x="472" y="659"/>
                </a:lnTo>
                <a:lnTo>
                  <a:pt x="493" y="602"/>
                </a:lnTo>
                <a:lnTo>
                  <a:pt x="523" y="573"/>
                </a:lnTo>
                <a:lnTo>
                  <a:pt x="526" y="57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068" name="Freeform 1044"/>
          <p:cNvSpPr>
            <a:spLocks/>
          </p:cNvSpPr>
          <p:nvPr/>
        </p:nvSpPr>
        <p:spPr bwMode="auto">
          <a:xfrm>
            <a:off x="2996051" y="3296816"/>
            <a:ext cx="473498" cy="564339"/>
          </a:xfrm>
          <a:custGeom>
            <a:avLst/>
            <a:gdLst/>
            <a:ahLst/>
            <a:cxnLst>
              <a:cxn ang="0">
                <a:pos x="586" y="484"/>
              </a:cxn>
              <a:cxn ang="0">
                <a:pos x="512" y="491"/>
              </a:cxn>
              <a:cxn ang="0">
                <a:pos x="438" y="509"/>
              </a:cxn>
              <a:cxn ang="0">
                <a:pos x="364" y="536"/>
              </a:cxn>
              <a:cxn ang="0">
                <a:pos x="339" y="547"/>
              </a:cxn>
              <a:cxn ang="0">
                <a:pos x="907" y="547"/>
              </a:cxn>
              <a:cxn ang="0">
                <a:pos x="905" y="543"/>
              </a:cxn>
              <a:cxn ang="0">
                <a:pos x="834" y="543"/>
              </a:cxn>
              <a:cxn ang="0">
                <a:pos x="809" y="531"/>
              </a:cxn>
              <a:cxn ang="0">
                <a:pos x="735" y="504"/>
              </a:cxn>
              <a:cxn ang="0">
                <a:pos x="661" y="488"/>
              </a:cxn>
              <a:cxn ang="0">
                <a:pos x="611" y="484"/>
              </a:cxn>
              <a:cxn ang="0">
                <a:pos x="586" y="484"/>
              </a:cxn>
            </a:cxnLst>
            <a:rect l="0" t="0" r="r" b="b"/>
            <a:pathLst>
              <a:path w="1194" h="1024">
                <a:moveTo>
                  <a:pt x="586" y="484"/>
                </a:moveTo>
                <a:lnTo>
                  <a:pt x="512" y="491"/>
                </a:lnTo>
                <a:lnTo>
                  <a:pt x="438" y="509"/>
                </a:lnTo>
                <a:lnTo>
                  <a:pt x="364" y="536"/>
                </a:lnTo>
                <a:lnTo>
                  <a:pt x="339" y="547"/>
                </a:lnTo>
                <a:lnTo>
                  <a:pt x="907" y="547"/>
                </a:lnTo>
                <a:lnTo>
                  <a:pt x="905" y="543"/>
                </a:lnTo>
                <a:lnTo>
                  <a:pt x="834" y="543"/>
                </a:lnTo>
                <a:lnTo>
                  <a:pt x="809" y="531"/>
                </a:lnTo>
                <a:lnTo>
                  <a:pt x="735" y="504"/>
                </a:lnTo>
                <a:lnTo>
                  <a:pt x="661" y="488"/>
                </a:lnTo>
                <a:lnTo>
                  <a:pt x="611" y="484"/>
                </a:lnTo>
                <a:lnTo>
                  <a:pt x="586" y="48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069" name="Freeform 1045"/>
          <p:cNvSpPr>
            <a:spLocks/>
          </p:cNvSpPr>
          <p:nvPr/>
        </p:nvSpPr>
        <p:spPr bwMode="auto">
          <a:xfrm>
            <a:off x="2996051" y="3296816"/>
            <a:ext cx="473498" cy="564339"/>
          </a:xfrm>
          <a:custGeom>
            <a:avLst/>
            <a:gdLst/>
            <a:ahLst/>
            <a:cxnLst>
              <a:cxn ang="0">
                <a:pos x="651" y="121"/>
              </a:cxn>
              <a:cxn ang="0">
                <a:pos x="580" y="121"/>
              </a:cxn>
              <a:cxn ang="0">
                <a:pos x="834" y="543"/>
              </a:cxn>
              <a:cxn ang="0">
                <a:pos x="905" y="543"/>
              </a:cxn>
              <a:cxn ang="0">
                <a:pos x="651" y="121"/>
              </a:cxn>
            </a:cxnLst>
            <a:rect l="0" t="0" r="r" b="b"/>
            <a:pathLst>
              <a:path w="1194" h="1024">
                <a:moveTo>
                  <a:pt x="651" y="121"/>
                </a:moveTo>
                <a:lnTo>
                  <a:pt x="580" y="121"/>
                </a:lnTo>
                <a:lnTo>
                  <a:pt x="834" y="543"/>
                </a:lnTo>
                <a:lnTo>
                  <a:pt x="905" y="543"/>
                </a:lnTo>
                <a:lnTo>
                  <a:pt x="651" y="12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071" name="Freeform 1047"/>
          <p:cNvSpPr>
            <a:spLocks/>
          </p:cNvSpPr>
          <p:nvPr/>
        </p:nvSpPr>
        <p:spPr bwMode="auto">
          <a:xfrm>
            <a:off x="3204247" y="3650606"/>
            <a:ext cx="55916" cy="78258"/>
          </a:xfrm>
          <a:custGeom>
            <a:avLst/>
            <a:gdLst/>
            <a:ahLst/>
            <a:cxnLst>
              <a:cxn ang="0">
                <a:pos x="70" y="0"/>
              </a:cxn>
              <a:cxn ang="0">
                <a:pos x="14" y="29"/>
              </a:cxn>
              <a:cxn ang="0">
                <a:pos x="0" y="72"/>
              </a:cxn>
              <a:cxn ang="0">
                <a:pos x="4" y="94"/>
              </a:cxn>
              <a:cxn ang="0">
                <a:pos x="14" y="113"/>
              </a:cxn>
              <a:cxn ang="0">
                <a:pos x="29" y="128"/>
              </a:cxn>
              <a:cxn ang="0">
                <a:pos x="49" y="138"/>
              </a:cxn>
              <a:cxn ang="0">
                <a:pos x="71" y="142"/>
              </a:cxn>
              <a:cxn ang="0">
                <a:pos x="93" y="138"/>
              </a:cxn>
              <a:cxn ang="0">
                <a:pos x="138" y="93"/>
              </a:cxn>
              <a:cxn ang="0">
                <a:pos x="141" y="70"/>
              </a:cxn>
              <a:cxn ang="0">
                <a:pos x="137" y="47"/>
              </a:cxn>
              <a:cxn ang="0">
                <a:pos x="127" y="28"/>
              </a:cxn>
              <a:cxn ang="0">
                <a:pos x="112" y="13"/>
              </a:cxn>
              <a:cxn ang="0">
                <a:pos x="92" y="3"/>
              </a:cxn>
              <a:cxn ang="0">
                <a:pos x="70" y="0"/>
              </a:cxn>
            </a:cxnLst>
            <a:rect l="0" t="0" r="r" b="b"/>
            <a:pathLst>
              <a:path w="141" h="142">
                <a:moveTo>
                  <a:pt x="70" y="0"/>
                </a:moveTo>
                <a:lnTo>
                  <a:pt x="14" y="29"/>
                </a:lnTo>
                <a:lnTo>
                  <a:pt x="0" y="72"/>
                </a:lnTo>
                <a:lnTo>
                  <a:pt x="4" y="94"/>
                </a:lnTo>
                <a:lnTo>
                  <a:pt x="14" y="113"/>
                </a:lnTo>
                <a:lnTo>
                  <a:pt x="29" y="128"/>
                </a:lnTo>
                <a:lnTo>
                  <a:pt x="49" y="138"/>
                </a:lnTo>
                <a:lnTo>
                  <a:pt x="71" y="142"/>
                </a:lnTo>
                <a:lnTo>
                  <a:pt x="93" y="138"/>
                </a:lnTo>
                <a:lnTo>
                  <a:pt x="138" y="93"/>
                </a:lnTo>
                <a:lnTo>
                  <a:pt x="141" y="70"/>
                </a:lnTo>
                <a:lnTo>
                  <a:pt x="137" y="47"/>
                </a:lnTo>
                <a:lnTo>
                  <a:pt x="127" y="28"/>
                </a:lnTo>
                <a:lnTo>
                  <a:pt x="112" y="13"/>
                </a:lnTo>
                <a:lnTo>
                  <a:pt x="92" y="3"/>
                </a:lnTo>
                <a:lnTo>
                  <a:pt x="7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073" name="Freeform 1049"/>
          <p:cNvSpPr>
            <a:spLocks/>
          </p:cNvSpPr>
          <p:nvPr/>
        </p:nvSpPr>
        <p:spPr bwMode="auto">
          <a:xfrm>
            <a:off x="5517232" y="2906840"/>
            <a:ext cx="72008" cy="1152128"/>
          </a:xfrm>
          <a:custGeom>
            <a:avLst/>
            <a:gdLst/>
            <a:ahLst/>
            <a:cxnLst>
              <a:cxn ang="0">
                <a:pos x="223" y="1921"/>
              </a:cxn>
              <a:cxn ang="0">
                <a:pos x="0" y="1921"/>
              </a:cxn>
              <a:cxn ang="0">
                <a:pos x="0" y="0"/>
              </a:cxn>
              <a:cxn ang="0">
                <a:pos x="223" y="0"/>
              </a:cxn>
              <a:cxn ang="0">
                <a:pos x="223" y="1921"/>
              </a:cxn>
            </a:cxnLst>
            <a:rect l="0" t="0" r="r" b="b"/>
            <a:pathLst>
              <a:path w="223" h="1921">
                <a:moveTo>
                  <a:pt x="223" y="1921"/>
                </a:moveTo>
                <a:lnTo>
                  <a:pt x="0" y="1921"/>
                </a:lnTo>
                <a:lnTo>
                  <a:pt x="0" y="0"/>
                </a:lnTo>
                <a:lnTo>
                  <a:pt x="223" y="0"/>
                </a:lnTo>
                <a:lnTo>
                  <a:pt x="223" y="1921"/>
                </a:lnTo>
                <a:close/>
              </a:path>
            </a:pathLst>
          </a:custGeom>
          <a:solidFill>
            <a:srgbClr val="DE1F26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076" name="Freeform 1052"/>
          <p:cNvSpPr>
            <a:spLocks/>
          </p:cNvSpPr>
          <p:nvPr/>
        </p:nvSpPr>
        <p:spPr bwMode="auto">
          <a:xfrm>
            <a:off x="3747622" y="3015500"/>
            <a:ext cx="49174" cy="68338"/>
          </a:xfrm>
          <a:custGeom>
            <a:avLst/>
            <a:gdLst/>
            <a:ahLst/>
            <a:cxnLst>
              <a:cxn ang="0">
                <a:pos x="124" y="124"/>
              </a:cxn>
              <a:cxn ang="0">
                <a:pos x="0" y="124"/>
              </a:cxn>
              <a:cxn ang="0">
                <a:pos x="0" y="0"/>
              </a:cxn>
              <a:cxn ang="0">
                <a:pos x="124" y="0"/>
              </a:cxn>
              <a:cxn ang="0">
                <a:pos x="124" y="124"/>
              </a:cxn>
            </a:cxnLst>
            <a:rect l="0" t="0" r="r" b="b"/>
            <a:pathLst>
              <a:path w="124" h="124">
                <a:moveTo>
                  <a:pt x="124" y="124"/>
                </a:moveTo>
                <a:lnTo>
                  <a:pt x="0" y="124"/>
                </a:lnTo>
                <a:lnTo>
                  <a:pt x="0" y="0"/>
                </a:lnTo>
                <a:lnTo>
                  <a:pt x="124" y="0"/>
                </a:lnTo>
                <a:lnTo>
                  <a:pt x="124" y="124"/>
                </a:lnTo>
                <a:close/>
              </a:path>
            </a:pathLst>
          </a:custGeom>
          <a:solidFill>
            <a:srgbClr val="4A4849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2077" name="Picture 105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144" y="5284121"/>
            <a:ext cx="906146" cy="1259292"/>
          </a:xfrm>
          <a:prstGeom prst="rect">
            <a:avLst/>
          </a:prstGeom>
          <a:noFill/>
        </p:spPr>
      </p:pic>
      <p:sp>
        <p:nvSpPr>
          <p:cNvPr id="2079" name="Freeform 1055"/>
          <p:cNvSpPr>
            <a:spLocks/>
          </p:cNvSpPr>
          <p:nvPr/>
        </p:nvSpPr>
        <p:spPr bwMode="auto">
          <a:xfrm>
            <a:off x="100584" y="5282943"/>
            <a:ext cx="832104" cy="1152144"/>
          </a:xfrm>
          <a:custGeom>
            <a:avLst/>
            <a:gdLst/>
            <a:ahLst/>
            <a:cxnLst>
              <a:cxn ang="0">
                <a:pos x="1921" y="1921"/>
              </a:cxn>
              <a:cxn ang="0">
                <a:pos x="0" y="1921"/>
              </a:cxn>
              <a:cxn ang="0">
                <a:pos x="0" y="0"/>
              </a:cxn>
              <a:cxn ang="0">
                <a:pos x="1921" y="0"/>
              </a:cxn>
              <a:cxn ang="0">
                <a:pos x="1921" y="1921"/>
              </a:cxn>
            </a:cxnLst>
            <a:rect l="0" t="0" r="r" b="b"/>
            <a:pathLst>
              <a:path w="1921" h="1921">
                <a:moveTo>
                  <a:pt x="1921" y="1921"/>
                </a:moveTo>
                <a:lnTo>
                  <a:pt x="0" y="1921"/>
                </a:lnTo>
                <a:lnTo>
                  <a:pt x="0" y="0"/>
                </a:lnTo>
                <a:lnTo>
                  <a:pt x="1921" y="0"/>
                </a:lnTo>
                <a:lnTo>
                  <a:pt x="1921" y="1921"/>
                </a:lnTo>
                <a:close/>
              </a:path>
            </a:pathLst>
          </a:custGeom>
          <a:solidFill>
            <a:srgbClr val="4A4849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2135" name="Picture 11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67347" y="5287810"/>
            <a:ext cx="1867841" cy="1259294"/>
          </a:xfrm>
          <a:prstGeom prst="rect">
            <a:avLst/>
          </a:prstGeom>
          <a:noFill/>
        </p:spPr>
      </p:pic>
      <p:sp>
        <p:nvSpPr>
          <p:cNvPr id="2137" name="Freeform 1113"/>
          <p:cNvSpPr>
            <a:spLocks/>
          </p:cNvSpPr>
          <p:nvPr/>
        </p:nvSpPr>
        <p:spPr bwMode="auto">
          <a:xfrm>
            <a:off x="960120" y="5293682"/>
            <a:ext cx="1801368" cy="1152144"/>
          </a:xfrm>
          <a:custGeom>
            <a:avLst/>
            <a:gdLst/>
            <a:ahLst/>
            <a:cxnLst>
              <a:cxn ang="0">
                <a:pos x="0" y="1920"/>
              </a:cxn>
              <a:cxn ang="0">
                <a:pos x="4364" y="1920"/>
              </a:cxn>
              <a:cxn ang="0">
                <a:pos x="4364" y="0"/>
              </a:cxn>
              <a:cxn ang="0">
                <a:pos x="0" y="0"/>
              </a:cxn>
              <a:cxn ang="0">
                <a:pos x="0" y="1920"/>
              </a:cxn>
            </a:cxnLst>
            <a:rect l="0" t="0" r="r" b="b"/>
            <a:pathLst>
              <a:path w="4364" h="1921">
                <a:moveTo>
                  <a:pt x="0" y="1920"/>
                </a:moveTo>
                <a:lnTo>
                  <a:pt x="4364" y="1920"/>
                </a:lnTo>
                <a:lnTo>
                  <a:pt x="4364" y="0"/>
                </a:lnTo>
                <a:lnTo>
                  <a:pt x="0" y="0"/>
                </a:lnTo>
                <a:lnTo>
                  <a:pt x="0" y="1920"/>
                </a:lnTo>
                <a:close/>
              </a:path>
            </a:pathLst>
          </a:custGeom>
          <a:solidFill>
            <a:srgbClr val="4C84B7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153" name="Freeform 1129"/>
          <p:cNvSpPr>
            <a:spLocks/>
          </p:cNvSpPr>
          <p:nvPr/>
        </p:nvSpPr>
        <p:spPr bwMode="auto">
          <a:xfrm>
            <a:off x="2708542" y="5288162"/>
            <a:ext cx="73152" cy="1152144"/>
          </a:xfrm>
          <a:custGeom>
            <a:avLst/>
            <a:gdLst/>
            <a:ahLst/>
            <a:cxnLst>
              <a:cxn ang="0">
                <a:pos x="223" y="1920"/>
              </a:cxn>
              <a:cxn ang="0">
                <a:pos x="0" y="1920"/>
              </a:cxn>
              <a:cxn ang="0">
                <a:pos x="0" y="0"/>
              </a:cxn>
              <a:cxn ang="0">
                <a:pos x="223" y="0"/>
              </a:cxn>
              <a:cxn ang="0">
                <a:pos x="223" y="1920"/>
              </a:cxn>
            </a:cxnLst>
            <a:rect l="0" t="0" r="r" b="b"/>
            <a:pathLst>
              <a:path w="223" h="1921">
                <a:moveTo>
                  <a:pt x="223" y="1920"/>
                </a:moveTo>
                <a:lnTo>
                  <a:pt x="0" y="1920"/>
                </a:lnTo>
                <a:lnTo>
                  <a:pt x="0" y="0"/>
                </a:lnTo>
                <a:lnTo>
                  <a:pt x="223" y="0"/>
                </a:lnTo>
                <a:lnTo>
                  <a:pt x="223" y="1920"/>
                </a:lnTo>
                <a:close/>
              </a:path>
            </a:pathLst>
          </a:custGeom>
          <a:solidFill>
            <a:srgbClr val="FED401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156" name="Freeform 1132"/>
          <p:cNvSpPr>
            <a:spLocks/>
          </p:cNvSpPr>
          <p:nvPr/>
        </p:nvSpPr>
        <p:spPr bwMode="auto">
          <a:xfrm>
            <a:off x="1009617" y="5996681"/>
            <a:ext cx="49174" cy="68338"/>
          </a:xfrm>
          <a:custGeom>
            <a:avLst/>
            <a:gdLst/>
            <a:ahLst/>
            <a:cxnLst>
              <a:cxn ang="0">
                <a:pos x="124" y="124"/>
              </a:cxn>
              <a:cxn ang="0">
                <a:pos x="0" y="124"/>
              </a:cxn>
              <a:cxn ang="0">
                <a:pos x="0" y="0"/>
              </a:cxn>
              <a:cxn ang="0">
                <a:pos x="124" y="0"/>
              </a:cxn>
              <a:cxn ang="0">
                <a:pos x="124" y="124"/>
              </a:cxn>
            </a:cxnLst>
            <a:rect l="0" t="0" r="r" b="b"/>
            <a:pathLst>
              <a:path w="124" h="124">
                <a:moveTo>
                  <a:pt x="124" y="124"/>
                </a:moveTo>
                <a:lnTo>
                  <a:pt x="0" y="124"/>
                </a:lnTo>
                <a:lnTo>
                  <a:pt x="0" y="0"/>
                </a:lnTo>
                <a:lnTo>
                  <a:pt x="124" y="0"/>
                </a:lnTo>
                <a:lnTo>
                  <a:pt x="124" y="124"/>
                </a:lnTo>
                <a:close/>
              </a:path>
            </a:pathLst>
          </a:custGeom>
          <a:solidFill>
            <a:srgbClr val="4A4849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158" name="Freeform 1134"/>
          <p:cNvSpPr>
            <a:spLocks/>
          </p:cNvSpPr>
          <p:nvPr/>
        </p:nvSpPr>
        <p:spPr bwMode="auto">
          <a:xfrm>
            <a:off x="1004293" y="5389335"/>
            <a:ext cx="49174" cy="68338"/>
          </a:xfrm>
          <a:custGeom>
            <a:avLst/>
            <a:gdLst/>
            <a:ahLst/>
            <a:cxnLst>
              <a:cxn ang="0">
                <a:pos x="124" y="124"/>
              </a:cxn>
              <a:cxn ang="0">
                <a:pos x="0" y="124"/>
              </a:cxn>
              <a:cxn ang="0">
                <a:pos x="0" y="0"/>
              </a:cxn>
              <a:cxn ang="0">
                <a:pos x="124" y="0"/>
              </a:cxn>
              <a:cxn ang="0">
                <a:pos x="124" y="124"/>
              </a:cxn>
            </a:cxnLst>
            <a:rect l="0" t="0" r="r" b="b"/>
            <a:pathLst>
              <a:path w="124" h="124">
                <a:moveTo>
                  <a:pt x="124" y="124"/>
                </a:moveTo>
                <a:lnTo>
                  <a:pt x="0" y="124"/>
                </a:lnTo>
                <a:lnTo>
                  <a:pt x="0" y="0"/>
                </a:lnTo>
                <a:lnTo>
                  <a:pt x="124" y="0"/>
                </a:lnTo>
                <a:lnTo>
                  <a:pt x="124" y="124"/>
                </a:lnTo>
                <a:close/>
              </a:path>
            </a:pathLst>
          </a:custGeom>
          <a:solidFill>
            <a:srgbClr val="4A4849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2179" name="Picture 11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14" y="4079466"/>
            <a:ext cx="906153" cy="1259292"/>
          </a:xfrm>
          <a:prstGeom prst="rect">
            <a:avLst/>
          </a:prstGeom>
          <a:noFill/>
        </p:spPr>
      </p:pic>
      <p:grpSp>
        <p:nvGrpSpPr>
          <p:cNvPr id="2180" name="Group 1156"/>
          <p:cNvGrpSpPr>
            <a:grpSpLocks/>
          </p:cNvGrpSpPr>
          <p:nvPr/>
        </p:nvGrpSpPr>
        <p:grpSpPr bwMode="auto">
          <a:xfrm>
            <a:off x="102336" y="4084191"/>
            <a:ext cx="832104" cy="1152144"/>
            <a:chOff x="361" y="7918"/>
            <a:chExt cx="1921" cy="1921"/>
          </a:xfrm>
        </p:grpSpPr>
        <p:sp>
          <p:nvSpPr>
            <p:cNvPr id="2181" name="Freeform 1157"/>
            <p:cNvSpPr>
              <a:spLocks/>
            </p:cNvSpPr>
            <p:nvPr/>
          </p:nvSpPr>
          <p:spPr bwMode="auto">
            <a:xfrm>
              <a:off x="361" y="7918"/>
              <a:ext cx="1921" cy="1921"/>
            </a:xfrm>
            <a:custGeom>
              <a:avLst/>
              <a:gdLst/>
              <a:ahLst/>
              <a:cxnLst>
                <a:cxn ang="0">
                  <a:pos x="1921" y="1921"/>
                </a:cxn>
                <a:cxn ang="0">
                  <a:pos x="0" y="1921"/>
                </a:cxn>
                <a:cxn ang="0">
                  <a:pos x="0" y="0"/>
                </a:cxn>
                <a:cxn ang="0">
                  <a:pos x="1921" y="0"/>
                </a:cxn>
                <a:cxn ang="0">
                  <a:pos x="1921" y="1921"/>
                </a:cxn>
              </a:cxnLst>
              <a:rect l="0" t="0" r="r" b="b"/>
              <a:pathLst>
                <a:path w="1921" h="1921">
                  <a:moveTo>
                    <a:pt x="1921" y="1921"/>
                  </a:moveTo>
                  <a:lnTo>
                    <a:pt x="0" y="1921"/>
                  </a:lnTo>
                  <a:lnTo>
                    <a:pt x="0" y="0"/>
                  </a:lnTo>
                  <a:lnTo>
                    <a:pt x="1921" y="0"/>
                  </a:lnTo>
                  <a:lnTo>
                    <a:pt x="1921" y="1921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pic>
        <p:nvPicPr>
          <p:cNvPr id="2244" name="Picture 122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13180" y="4093012"/>
            <a:ext cx="1927699" cy="1259293"/>
          </a:xfrm>
          <a:prstGeom prst="rect">
            <a:avLst/>
          </a:prstGeom>
          <a:noFill/>
        </p:spPr>
      </p:pic>
      <p:grpSp>
        <p:nvGrpSpPr>
          <p:cNvPr id="2245" name="Group 1221"/>
          <p:cNvGrpSpPr>
            <a:grpSpLocks/>
          </p:cNvGrpSpPr>
          <p:nvPr/>
        </p:nvGrpSpPr>
        <p:grpSpPr bwMode="auto">
          <a:xfrm>
            <a:off x="960120" y="4088904"/>
            <a:ext cx="1801368" cy="1152144"/>
            <a:chOff x="2471" y="7918"/>
            <a:chExt cx="4358" cy="1921"/>
          </a:xfrm>
        </p:grpSpPr>
        <p:sp>
          <p:nvSpPr>
            <p:cNvPr id="2246" name="Freeform 1222"/>
            <p:cNvSpPr>
              <a:spLocks/>
            </p:cNvSpPr>
            <p:nvPr/>
          </p:nvSpPr>
          <p:spPr bwMode="auto">
            <a:xfrm>
              <a:off x="2471" y="7918"/>
              <a:ext cx="4358" cy="1921"/>
            </a:xfrm>
            <a:custGeom>
              <a:avLst/>
              <a:gdLst/>
              <a:ahLst/>
              <a:cxnLst>
                <a:cxn ang="0">
                  <a:pos x="0" y="1921"/>
                </a:cxn>
                <a:cxn ang="0">
                  <a:pos x="4358" y="1921"/>
                </a:cxn>
                <a:cxn ang="0">
                  <a:pos x="4358" y="0"/>
                </a:cxn>
                <a:cxn ang="0">
                  <a:pos x="0" y="0"/>
                </a:cxn>
                <a:cxn ang="0">
                  <a:pos x="0" y="1921"/>
                </a:cxn>
              </a:cxnLst>
              <a:rect l="0" t="0" r="r" b="b"/>
              <a:pathLst>
                <a:path w="4358" h="1921">
                  <a:moveTo>
                    <a:pt x="0" y="1921"/>
                  </a:moveTo>
                  <a:lnTo>
                    <a:pt x="4358" y="1921"/>
                  </a:lnTo>
                  <a:lnTo>
                    <a:pt x="4358" y="0"/>
                  </a:lnTo>
                  <a:lnTo>
                    <a:pt x="0" y="0"/>
                  </a:lnTo>
                  <a:lnTo>
                    <a:pt x="0" y="1921"/>
                  </a:lnTo>
                  <a:close/>
                </a:path>
              </a:pathLst>
            </a:custGeom>
            <a:solidFill>
              <a:srgbClr val="4C84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sp>
        <p:nvSpPr>
          <p:cNvPr id="2259" name="Freeform 1235"/>
          <p:cNvSpPr>
            <a:spLocks/>
          </p:cNvSpPr>
          <p:nvPr/>
        </p:nvSpPr>
        <p:spPr bwMode="auto">
          <a:xfrm>
            <a:off x="2708542" y="4088904"/>
            <a:ext cx="73152" cy="1152144"/>
          </a:xfrm>
          <a:custGeom>
            <a:avLst/>
            <a:gdLst/>
            <a:ahLst/>
            <a:cxnLst>
              <a:cxn ang="0">
                <a:pos x="223" y="1921"/>
              </a:cxn>
              <a:cxn ang="0">
                <a:pos x="0" y="1921"/>
              </a:cxn>
              <a:cxn ang="0">
                <a:pos x="0" y="0"/>
              </a:cxn>
              <a:cxn ang="0">
                <a:pos x="223" y="0"/>
              </a:cxn>
              <a:cxn ang="0">
                <a:pos x="223" y="1921"/>
              </a:cxn>
            </a:cxnLst>
            <a:rect l="0" t="0" r="r" b="b"/>
            <a:pathLst>
              <a:path w="223" h="1921">
                <a:moveTo>
                  <a:pt x="223" y="1921"/>
                </a:moveTo>
                <a:lnTo>
                  <a:pt x="0" y="1921"/>
                </a:lnTo>
                <a:lnTo>
                  <a:pt x="0" y="0"/>
                </a:lnTo>
                <a:lnTo>
                  <a:pt x="223" y="0"/>
                </a:lnTo>
                <a:lnTo>
                  <a:pt x="223" y="1921"/>
                </a:lnTo>
                <a:close/>
              </a:path>
            </a:pathLst>
          </a:custGeom>
          <a:solidFill>
            <a:srgbClr val="FED401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262" name="Freeform 1238"/>
          <p:cNvSpPr>
            <a:spLocks/>
          </p:cNvSpPr>
          <p:nvPr/>
        </p:nvSpPr>
        <p:spPr bwMode="auto">
          <a:xfrm>
            <a:off x="1010376" y="4740646"/>
            <a:ext cx="49174" cy="68338"/>
          </a:xfrm>
          <a:custGeom>
            <a:avLst/>
            <a:gdLst/>
            <a:ahLst/>
            <a:cxnLst>
              <a:cxn ang="0">
                <a:pos x="124" y="124"/>
              </a:cxn>
              <a:cxn ang="0">
                <a:pos x="0" y="124"/>
              </a:cxn>
              <a:cxn ang="0">
                <a:pos x="0" y="0"/>
              </a:cxn>
              <a:cxn ang="0">
                <a:pos x="124" y="0"/>
              </a:cxn>
              <a:cxn ang="0">
                <a:pos x="124" y="124"/>
              </a:cxn>
            </a:cxnLst>
            <a:rect l="0" t="0" r="r" b="b"/>
            <a:pathLst>
              <a:path w="124" h="124">
                <a:moveTo>
                  <a:pt x="124" y="124"/>
                </a:moveTo>
                <a:lnTo>
                  <a:pt x="0" y="124"/>
                </a:lnTo>
                <a:lnTo>
                  <a:pt x="0" y="0"/>
                </a:lnTo>
                <a:lnTo>
                  <a:pt x="124" y="0"/>
                </a:lnTo>
                <a:lnTo>
                  <a:pt x="124" y="124"/>
                </a:lnTo>
                <a:close/>
              </a:path>
            </a:pathLst>
          </a:custGeom>
          <a:solidFill>
            <a:srgbClr val="4A4849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2324" name="Picture 13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5096" y="1708180"/>
            <a:ext cx="906204" cy="1259295"/>
          </a:xfrm>
          <a:prstGeom prst="rect">
            <a:avLst/>
          </a:prstGeom>
          <a:noFill/>
        </p:spPr>
      </p:pic>
      <p:sp>
        <p:nvSpPr>
          <p:cNvPr id="2326" name="Freeform 1302"/>
          <p:cNvSpPr>
            <a:spLocks/>
          </p:cNvSpPr>
          <p:nvPr/>
        </p:nvSpPr>
        <p:spPr bwMode="auto">
          <a:xfrm>
            <a:off x="2852770" y="1712636"/>
            <a:ext cx="833975" cy="1152091"/>
          </a:xfrm>
          <a:custGeom>
            <a:avLst/>
            <a:gdLst/>
            <a:ahLst/>
            <a:cxnLst>
              <a:cxn ang="0">
                <a:pos x="1921" y="1921"/>
              </a:cxn>
              <a:cxn ang="0">
                <a:pos x="0" y="1921"/>
              </a:cxn>
              <a:cxn ang="0">
                <a:pos x="0" y="0"/>
              </a:cxn>
              <a:cxn ang="0">
                <a:pos x="1921" y="0"/>
              </a:cxn>
              <a:cxn ang="0">
                <a:pos x="1921" y="1921"/>
              </a:cxn>
            </a:cxnLst>
            <a:rect l="0" t="0" r="r" b="b"/>
            <a:pathLst>
              <a:path w="1921" h="1921">
                <a:moveTo>
                  <a:pt x="1921" y="1921"/>
                </a:moveTo>
                <a:lnTo>
                  <a:pt x="0" y="1921"/>
                </a:lnTo>
                <a:lnTo>
                  <a:pt x="0" y="0"/>
                </a:lnTo>
                <a:lnTo>
                  <a:pt x="1921" y="0"/>
                </a:lnTo>
                <a:lnTo>
                  <a:pt x="1921" y="1921"/>
                </a:lnTo>
                <a:close/>
              </a:path>
            </a:pathLst>
          </a:custGeom>
          <a:solidFill>
            <a:srgbClr val="4A484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2327" name="Picture 130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62946" y="1689250"/>
            <a:ext cx="1960614" cy="1284786"/>
          </a:xfrm>
          <a:prstGeom prst="rect">
            <a:avLst/>
          </a:prstGeom>
          <a:noFill/>
        </p:spPr>
      </p:pic>
      <p:sp>
        <p:nvSpPr>
          <p:cNvPr id="2329" name="Freeform 1305"/>
          <p:cNvSpPr>
            <a:spLocks/>
          </p:cNvSpPr>
          <p:nvPr/>
        </p:nvSpPr>
        <p:spPr bwMode="auto">
          <a:xfrm>
            <a:off x="3725952" y="1707988"/>
            <a:ext cx="1800200" cy="1152128"/>
          </a:xfrm>
          <a:custGeom>
            <a:avLst/>
            <a:gdLst/>
            <a:ahLst/>
            <a:cxnLst>
              <a:cxn ang="0">
                <a:pos x="0" y="1921"/>
              </a:cxn>
              <a:cxn ang="0">
                <a:pos x="4357" y="1921"/>
              </a:cxn>
              <a:cxn ang="0">
                <a:pos x="4357" y="0"/>
              </a:cxn>
              <a:cxn ang="0">
                <a:pos x="0" y="0"/>
              </a:cxn>
              <a:cxn ang="0">
                <a:pos x="0" y="1921"/>
              </a:cxn>
            </a:cxnLst>
            <a:rect l="0" t="0" r="r" b="b"/>
            <a:pathLst>
              <a:path w="4357" h="1921">
                <a:moveTo>
                  <a:pt x="0" y="1921"/>
                </a:moveTo>
                <a:lnTo>
                  <a:pt x="4357" y="1921"/>
                </a:lnTo>
                <a:lnTo>
                  <a:pt x="4357" y="0"/>
                </a:lnTo>
                <a:lnTo>
                  <a:pt x="0" y="0"/>
                </a:lnTo>
                <a:lnTo>
                  <a:pt x="0" y="1921"/>
                </a:lnTo>
                <a:close/>
              </a:path>
            </a:pathLst>
          </a:custGeom>
          <a:solidFill>
            <a:srgbClr val="4C84B7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331" name="Freeform 1307"/>
          <p:cNvSpPr>
            <a:spLocks/>
          </p:cNvSpPr>
          <p:nvPr/>
        </p:nvSpPr>
        <p:spPr bwMode="auto">
          <a:xfrm>
            <a:off x="3063863" y="2072680"/>
            <a:ext cx="360477" cy="346650"/>
          </a:xfrm>
          <a:custGeom>
            <a:avLst/>
            <a:gdLst/>
            <a:ahLst/>
            <a:cxnLst>
              <a:cxn ang="0">
                <a:pos x="325" y="0"/>
              </a:cxn>
              <a:cxn ang="0">
                <a:pos x="248" y="7"/>
              </a:cxn>
              <a:cxn ang="0">
                <a:pos x="173" y="28"/>
              </a:cxn>
              <a:cxn ang="0">
                <a:pos x="100" y="58"/>
              </a:cxn>
              <a:cxn ang="0">
                <a:pos x="44" y="85"/>
              </a:cxn>
              <a:cxn ang="0">
                <a:pos x="1" y="148"/>
              </a:cxn>
              <a:cxn ang="0">
                <a:pos x="0" y="174"/>
              </a:cxn>
              <a:cxn ang="0">
                <a:pos x="0" y="193"/>
              </a:cxn>
              <a:cxn ang="0">
                <a:pos x="0" y="212"/>
              </a:cxn>
              <a:cxn ang="0">
                <a:pos x="1" y="230"/>
              </a:cxn>
              <a:cxn ang="0">
                <a:pos x="1" y="289"/>
              </a:cxn>
              <a:cxn ang="0">
                <a:pos x="1" y="558"/>
              </a:cxn>
              <a:cxn ang="0">
                <a:pos x="2" y="581"/>
              </a:cxn>
              <a:cxn ang="0">
                <a:pos x="5" y="601"/>
              </a:cxn>
              <a:cxn ang="0">
                <a:pos x="9" y="615"/>
              </a:cxn>
              <a:cxn ang="0">
                <a:pos x="17" y="624"/>
              </a:cxn>
              <a:cxn ang="0">
                <a:pos x="27" y="628"/>
              </a:cxn>
              <a:cxn ang="0">
                <a:pos x="41" y="628"/>
              </a:cxn>
              <a:cxn ang="0">
                <a:pos x="58" y="623"/>
              </a:cxn>
              <a:cxn ang="0">
                <a:pos x="80" y="613"/>
              </a:cxn>
              <a:cxn ang="0">
                <a:pos x="129" y="591"/>
              </a:cxn>
              <a:cxn ang="0">
                <a:pos x="150" y="581"/>
              </a:cxn>
              <a:cxn ang="0">
                <a:pos x="215" y="558"/>
              </a:cxn>
              <a:cxn ang="0">
                <a:pos x="280" y="543"/>
              </a:cxn>
              <a:cxn ang="0">
                <a:pos x="346" y="538"/>
              </a:cxn>
              <a:cxn ang="0">
                <a:pos x="645" y="538"/>
              </a:cxn>
              <a:cxn ang="0">
                <a:pos x="628" y="537"/>
              </a:cxn>
              <a:cxn ang="0">
                <a:pos x="610" y="534"/>
              </a:cxn>
              <a:cxn ang="0">
                <a:pos x="591" y="529"/>
              </a:cxn>
              <a:cxn ang="0">
                <a:pos x="576" y="524"/>
              </a:cxn>
              <a:cxn ang="0">
                <a:pos x="79" y="524"/>
              </a:cxn>
              <a:cxn ang="0">
                <a:pos x="79" y="289"/>
              </a:cxn>
              <a:cxn ang="0">
                <a:pos x="80" y="191"/>
              </a:cxn>
              <a:cxn ang="0">
                <a:pos x="117" y="137"/>
              </a:cxn>
              <a:cxn ang="0">
                <a:pos x="176" y="110"/>
              </a:cxn>
              <a:cxn ang="0">
                <a:pos x="235" y="91"/>
              </a:cxn>
              <a:cxn ang="0">
                <a:pos x="296" y="80"/>
              </a:cxn>
              <a:cxn ang="0">
                <a:pos x="337" y="79"/>
              </a:cxn>
              <a:cxn ang="0">
                <a:pos x="908" y="79"/>
              </a:cxn>
              <a:cxn ang="0">
                <a:pos x="908" y="78"/>
              </a:cxn>
              <a:cxn ang="0">
                <a:pos x="657" y="78"/>
              </a:cxn>
              <a:cxn ang="0">
                <a:pos x="639" y="78"/>
              </a:cxn>
              <a:cxn ang="0">
                <a:pos x="562" y="61"/>
              </a:cxn>
              <a:cxn ang="0">
                <a:pos x="521" y="43"/>
              </a:cxn>
              <a:cxn ang="0">
                <a:pos x="503" y="35"/>
              </a:cxn>
              <a:cxn ang="0">
                <a:pos x="427" y="13"/>
              </a:cxn>
              <a:cxn ang="0">
                <a:pos x="365" y="2"/>
              </a:cxn>
              <a:cxn ang="0">
                <a:pos x="345" y="0"/>
              </a:cxn>
              <a:cxn ang="0">
                <a:pos x="325" y="0"/>
              </a:cxn>
            </a:cxnLst>
            <a:rect l="0" t="0" r="r" b="b"/>
            <a:pathLst>
              <a:path w="909" h="629">
                <a:moveTo>
                  <a:pt x="325" y="0"/>
                </a:moveTo>
                <a:lnTo>
                  <a:pt x="248" y="7"/>
                </a:lnTo>
                <a:lnTo>
                  <a:pt x="173" y="28"/>
                </a:lnTo>
                <a:lnTo>
                  <a:pt x="100" y="58"/>
                </a:lnTo>
                <a:lnTo>
                  <a:pt x="44" y="85"/>
                </a:lnTo>
                <a:lnTo>
                  <a:pt x="1" y="148"/>
                </a:lnTo>
                <a:lnTo>
                  <a:pt x="0" y="174"/>
                </a:lnTo>
                <a:lnTo>
                  <a:pt x="0" y="193"/>
                </a:lnTo>
                <a:lnTo>
                  <a:pt x="0" y="212"/>
                </a:lnTo>
                <a:lnTo>
                  <a:pt x="1" y="230"/>
                </a:lnTo>
                <a:lnTo>
                  <a:pt x="1" y="289"/>
                </a:lnTo>
                <a:lnTo>
                  <a:pt x="1" y="558"/>
                </a:lnTo>
                <a:lnTo>
                  <a:pt x="2" y="581"/>
                </a:lnTo>
                <a:lnTo>
                  <a:pt x="5" y="601"/>
                </a:lnTo>
                <a:lnTo>
                  <a:pt x="9" y="615"/>
                </a:lnTo>
                <a:lnTo>
                  <a:pt x="17" y="624"/>
                </a:lnTo>
                <a:lnTo>
                  <a:pt x="27" y="628"/>
                </a:lnTo>
                <a:lnTo>
                  <a:pt x="41" y="628"/>
                </a:lnTo>
                <a:lnTo>
                  <a:pt x="58" y="623"/>
                </a:lnTo>
                <a:lnTo>
                  <a:pt x="80" y="613"/>
                </a:lnTo>
                <a:lnTo>
                  <a:pt x="129" y="591"/>
                </a:lnTo>
                <a:lnTo>
                  <a:pt x="150" y="581"/>
                </a:lnTo>
                <a:lnTo>
                  <a:pt x="215" y="558"/>
                </a:lnTo>
                <a:lnTo>
                  <a:pt x="280" y="543"/>
                </a:lnTo>
                <a:lnTo>
                  <a:pt x="346" y="538"/>
                </a:lnTo>
                <a:lnTo>
                  <a:pt x="645" y="538"/>
                </a:lnTo>
                <a:lnTo>
                  <a:pt x="628" y="537"/>
                </a:lnTo>
                <a:lnTo>
                  <a:pt x="610" y="534"/>
                </a:lnTo>
                <a:lnTo>
                  <a:pt x="591" y="529"/>
                </a:lnTo>
                <a:lnTo>
                  <a:pt x="576" y="524"/>
                </a:lnTo>
                <a:lnTo>
                  <a:pt x="79" y="524"/>
                </a:lnTo>
                <a:lnTo>
                  <a:pt x="79" y="289"/>
                </a:lnTo>
                <a:lnTo>
                  <a:pt x="80" y="191"/>
                </a:lnTo>
                <a:lnTo>
                  <a:pt x="117" y="137"/>
                </a:lnTo>
                <a:lnTo>
                  <a:pt x="176" y="110"/>
                </a:lnTo>
                <a:lnTo>
                  <a:pt x="235" y="91"/>
                </a:lnTo>
                <a:lnTo>
                  <a:pt x="296" y="80"/>
                </a:lnTo>
                <a:lnTo>
                  <a:pt x="337" y="79"/>
                </a:lnTo>
                <a:lnTo>
                  <a:pt x="908" y="79"/>
                </a:lnTo>
                <a:lnTo>
                  <a:pt x="908" y="78"/>
                </a:lnTo>
                <a:lnTo>
                  <a:pt x="657" y="78"/>
                </a:lnTo>
                <a:lnTo>
                  <a:pt x="639" y="78"/>
                </a:lnTo>
                <a:lnTo>
                  <a:pt x="562" y="61"/>
                </a:lnTo>
                <a:lnTo>
                  <a:pt x="521" y="43"/>
                </a:lnTo>
                <a:lnTo>
                  <a:pt x="503" y="35"/>
                </a:lnTo>
                <a:lnTo>
                  <a:pt x="427" y="13"/>
                </a:lnTo>
                <a:lnTo>
                  <a:pt x="365" y="2"/>
                </a:lnTo>
                <a:lnTo>
                  <a:pt x="345" y="0"/>
                </a:lnTo>
                <a:lnTo>
                  <a:pt x="3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332" name="Freeform 1308"/>
          <p:cNvSpPr>
            <a:spLocks/>
          </p:cNvSpPr>
          <p:nvPr/>
        </p:nvSpPr>
        <p:spPr bwMode="auto">
          <a:xfrm>
            <a:off x="3063863" y="2067967"/>
            <a:ext cx="360477" cy="346650"/>
          </a:xfrm>
          <a:custGeom>
            <a:avLst/>
            <a:gdLst/>
            <a:ahLst/>
            <a:cxnLst>
              <a:cxn ang="0">
                <a:pos x="645" y="538"/>
              </a:cxn>
              <a:cxn ang="0">
                <a:pos x="346" y="538"/>
              </a:cxn>
              <a:cxn ang="0">
                <a:pos x="368" y="539"/>
              </a:cxn>
              <a:cxn ang="0">
                <a:pos x="390" y="541"/>
              </a:cxn>
              <a:cxn ang="0">
                <a:pos x="459" y="557"/>
              </a:cxn>
              <a:cxn ang="0">
                <a:pos x="528" y="587"/>
              </a:cxn>
              <a:cxn ang="0">
                <a:pos x="552" y="600"/>
              </a:cxn>
              <a:cxn ang="0">
                <a:pos x="569" y="608"/>
              </a:cxn>
              <a:cxn ang="0">
                <a:pos x="586" y="614"/>
              </a:cxn>
              <a:cxn ang="0">
                <a:pos x="605" y="619"/>
              </a:cxn>
              <a:cxn ang="0">
                <a:pos x="623" y="621"/>
              </a:cxn>
              <a:cxn ang="0">
                <a:pos x="643" y="622"/>
              </a:cxn>
              <a:cxn ang="0">
                <a:pos x="663" y="621"/>
              </a:cxn>
              <a:cxn ang="0">
                <a:pos x="724" y="605"/>
              </a:cxn>
              <a:cxn ang="0">
                <a:pos x="798" y="575"/>
              </a:cxn>
              <a:cxn ang="0">
                <a:pos x="882" y="538"/>
              </a:cxn>
              <a:cxn ang="0">
                <a:pos x="665" y="538"/>
              </a:cxn>
              <a:cxn ang="0">
                <a:pos x="647" y="538"/>
              </a:cxn>
              <a:cxn ang="0">
                <a:pos x="645" y="538"/>
              </a:cxn>
            </a:cxnLst>
            <a:rect l="0" t="0" r="r" b="b"/>
            <a:pathLst>
              <a:path w="909" h="629">
                <a:moveTo>
                  <a:pt x="645" y="538"/>
                </a:moveTo>
                <a:lnTo>
                  <a:pt x="346" y="538"/>
                </a:lnTo>
                <a:lnTo>
                  <a:pt x="368" y="539"/>
                </a:lnTo>
                <a:lnTo>
                  <a:pt x="390" y="541"/>
                </a:lnTo>
                <a:lnTo>
                  <a:pt x="459" y="557"/>
                </a:lnTo>
                <a:lnTo>
                  <a:pt x="528" y="587"/>
                </a:lnTo>
                <a:lnTo>
                  <a:pt x="552" y="600"/>
                </a:lnTo>
                <a:lnTo>
                  <a:pt x="569" y="608"/>
                </a:lnTo>
                <a:lnTo>
                  <a:pt x="586" y="614"/>
                </a:lnTo>
                <a:lnTo>
                  <a:pt x="605" y="619"/>
                </a:lnTo>
                <a:lnTo>
                  <a:pt x="623" y="621"/>
                </a:lnTo>
                <a:lnTo>
                  <a:pt x="643" y="622"/>
                </a:lnTo>
                <a:lnTo>
                  <a:pt x="663" y="621"/>
                </a:lnTo>
                <a:lnTo>
                  <a:pt x="724" y="605"/>
                </a:lnTo>
                <a:lnTo>
                  <a:pt x="798" y="575"/>
                </a:lnTo>
                <a:lnTo>
                  <a:pt x="882" y="538"/>
                </a:lnTo>
                <a:lnTo>
                  <a:pt x="665" y="538"/>
                </a:lnTo>
                <a:lnTo>
                  <a:pt x="647" y="538"/>
                </a:lnTo>
                <a:lnTo>
                  <a:pt x="645" y="53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333" name="Freeform 1309"/>
          <p:cNvSpPr>
            <a:spLocks/>
          </p:cNvSpPr>
          <p:nvPr/>
        </p:nvSpPr>
        <p:spPr bwMode="auto">
          <a:xfrm>
            <a:off x="3063863" y="2072680"/>
            <a:ext cx="360477" cy="346650"/>
          </a:xfrm>
          <a:custGeom>
            <a:avLst/>
            <a:gdLst/>
            <a:ahLst/>
            <a:cxnLst>
              <a:cxn ang="0">
                <a:pos x="908" y="113"/>
              </a:cxn>
              <a:cxn ang="0">
                <a:pos x="818" y="113"/>
              </a:cxn>
              <a:cxn ang="0">
                <a:pos x="827" y="115"/>
              </a:cxn>
              <a:cxn ang="0">
                <a:pos x="829" y="132"/>
              </a:cxn>
              <a:cxn ang="0">
                <a:pos x="829" y="151"/>
              </a:cxn>
              <a:cxn ang="0">
                <a:pos x="830" y="335"/>
              </a:cxn>
              <a:cxn ang="0">
                <a:pos x="830" y="395"/>
              </a:cxn>
              <a:cxn ang="0">
                <a:pos x="830" y="457"/>
              </a:cxn>
              <a:cxn ang="0">
                <a:pos x="775" y="512"/>
              </a:cxn>
              <a:cxn ang="0">
                <a:pos x="702" y="534"/>
              </a:cxn>
              <a:cxn ang="0">
                <a:pos x="665" y="538"/>
              </a:cxn>
              <a:cxn ang="0">
                <a:pos x="882" y="538"/>
              </a:cxn>
              <a:cxn ang="0">
                <a:pos x="890" y="535"/>
              </a:cxn>
              <a:cxn ang="0">
                <a:pos x="908" y="527"/>
              </a:cxn>
              <a:cxn ang="0">
                <a:pos x="908" y="113"/>
              </a:cxn>
            </a:cxnLst>
            <a:rect l="0" t="0" r="r" b="b"/>
            <a:pathLst>
              <a:path w="909" h="629">
                <a:moveTo>
                  <a:pt x="908" y="113"/>
                </a:moveTo>
                <a:lnTo>
                  <a:pt x="818" y="113"/>
                </a:lnTo>
                <a:lnTo>
                  <a:pt x="827" y="115"/>
                </a:lnTo>
                <a:lnTo>
                  <a:pt x="829" y="132"/>
                </a:lnTo>
                <a:lnTo>
                  <a:pt x="829" y="151"/>
                </a:lnTo>
                <a:lnTo>
                  <a:pt x="830" y="335"/>
                </a:lnTo>
                <a:lnTo>
                  <a:pt x="830" y="395"/>
                </a:lnTo>
                <a:lnTo>
                  <a:pt x="830" y="457"/>
                </a:lnTo>
                <a:lnTo>
                  <a:pt x="775" y="512"/>
                </a:lnTo>
                <a:lnTo>
                  <a:pt x="702" y="534"/>
                </a:lnTo>
                <a:lnTo>
                  <a:pt x="665" y="538"/>
                </a:lnTo>
                <a:lnTo>
                  <a:pt x="882" y="538"/>
                </a:lnTo>
                <a:lnTo>
                  <a:pt x="890" y="535"/>
                </a:lnTo>
                <a:lnTo>
                  <a:pt x="908" y="527"/>
                </a:lnTo>
                <a:lnTo>
                  <a:pt x="908" y="11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334" name="Freeform 1310"/>
          <p:cNvSpPr>
            <a:spLocks/>
          </p:cNvSpPr>
          <p:nvPr/>
        </p:nvSpPr>
        <p:spPr bwMode="auto">
          <a:xfrm>
            <a:off x="3063863" y="2072680"/>
            <a:ext cx="360477" cy="346650"/>
          </a:xfrm>
          <a:custGeom>
            <a:avLst/>
            <a:gdLst/>
            <a:ahLst/>
            <a:cxnLst>
              <a:cxn ang="0">
                <a:pos x="358" y="456"/>
              </a:cxn>
              <a:cxn ang="0">
                <a:pos x="278" y="462"/>
              </a:cxn>
              <a:cxn ang="0">
                <a:pos x="217" y="475"/>
              </a:cxn>
              <a:cxn ang="0">
                <a:pos x="156" y="494"/>
              </a:cxn>
              <a:cxn ang="0">
                <a:pos x="79" y="524"/>
              </a:cxn>
              <a:cxn ang="0">
                <a:pos x="576" y="524"/>
              </a:cxn>
              <a:cxn ang="0">
                <a:pos x="572" y="523"/>
              </a:cxn>
              <a:cxn ang="0">
                <a:pos x="553" y="514"/>
              </a:cxn>
              <a:cxn ang="0">
                <a:pos x="534" y="504"/>
              </a:cxn>
              <a:cxn ang="0">
                <a:pos x="514" y="494"/>
              </a:cxn>
              <a:cxn ang="0">
                <a:pos x="495" y="485"/>
              </a:cxn>
              <a:cxn ang="0">
                <a:pos x="437" y="466"/>
              </a:cxn>
              <a:cxn ang="0">
                <a:pos x="378" y="457"/>
              </a:cxn>
              <a:cxn ang="0">
                <a:pos x="358" y="456"/>
              </a:cxn>
            </a:cxnLst>
            <a:rect l="0" t="0" r="r" b="b"/>
            <a:pathLst>
              <a:path w="909" h="629">
                <a:moveTo>
                  <a:pt x="358" y="456"/>
                </a:moveTo>
                <a:lnTo>
                  <a:pt x="278" y="462"/>
                </a:lnTo>
                <a:lnTo>
                  <a:pt x="217" y="475"/>
                </a:lnTo>
                <a:lnTo>
                  <a:pt x="156" y="494"/>
                </a:lnTo>
                <a:lnTo>
                  <a:pt x="79" y="524"/>
                </a:lnTo>
                <a:lnTo>
                  <a:pt x="576" y="524"/>
                </a:lnTo>
                <a:lnTo>
                  <a:pt x="572" y="523"/>
                </a:lnTo>
                <a:lnTo>
                  <a:pt x="553" y="514"/>
                </a:lnTo>
                <a:lnTo>
                  <a:pt x="534" y="504"/>
                </a:lnTo>
                <a:lnTo>
                  <a:pt x="514" y="494"/>
                </a:lnTo>
                <a:lnTo>
                  <a:pt x="495" y="485"/>
                </a:lnTo>
                <a:lnTo>
                  <a:pt x="437" y="466"/>
                </a:lnTo>
                <a:lnTo>
                  <a:pt x="378" y="457"/>
                </a:lnTo>
                <a:lnTo>
                  <a:pt x="358" y="45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335" name="Freeform 1311"/>
          <p:cNvSpPr>
            <a:spLocks/>
          </p:cNvSpPr>
          <p:nvPr/>
        </p:nvSpPr>
        <p:spPr bwMode="auto">
          <a:xfrm>
            <a:off x="3063863" y="2072680"/>
            <a:ext cx="360477" cy="346650"/>
          </a:xfrm>
          <a:custGeom>
            <a:avLst/>
            <a:gdLst/>
            <a:ahLst/>
            <a:cxnLst>
              <a:cxn ang="0">
                <a:pos x="908" y="79"/>
              </a:cxn>
              <a:cxn ang="0">
                <a:pos x="337" y="79"/>
              </a:cxn>
              <a:cxn ang="0">
                <a:pos x="358" y="80"/>
              </a:cxn>
              <a:cxn ang="0">
                <a:pos x="379" y="82"/>
              </a:cxn>
              <a:cxn ang="0">
                <a:pos x="443" y="96"/>
              </a:cxn>
              <a:cxn ang="0">
                <a:pos x="508" y="124"/>
              </a:cxn>
              <a:cxn ang="0">
                <a:pos x="527" y="133"/>
              </a:cxn>
              <a:cxn ang="0">
                <a:pos x="603" y="155"/>
              </a:cxn>
              <a:cxn ang="0">
                <a:pos x="640" y="158"/>
              </a:cxn>
              <a:cxn ang="0">
                <a:pos x="659" y="158"/>
              </a:cxn>
              <a:cxn ang="0">
                <a:pos x="733" y="146"/>
              </a:cxn>
              <a:cxn ang="0">
                <a:pos x="808" y="116"/>
              </a:cxn>
              <a:cxn ang="0">
                <a:pos x="812" y="114"/>
              </a:cxn>
              <a:cxn ang="0">
                <a:pos x="818" y="113"/>
              </a:cxn>
              <a:cxn ang="0">
                <a:pos x="908" y="113"/>
              </a:cxn>
              <a:cxn ang="0">
                <a:pos x="908" y="79"/>
              </a:cxn>
            </a:cxnLst>
            <a:rect l="0" t="0" r="r" b="b"/>
            <a:pathLst>
              <a:path w="909" h="629">
                <a:moveTo>
                  <a:pt x="908" y="79"/>
                </a:moveTo>
                <a:lnTo>
                  <a:pt x="337" y="79"/>
                </a:lnTo>
                <a:lnTo>
                  <a:pt x="358" y="80"/>
                </a:lnTo>
                <a:lnTo>
                  <a:pt x="379" y="82"/>
                </a:lnTo>
                <a:lnTo>
                  <a:pt x="443" y="96"/>
                </a:lnTo>
                <a:lnTo>
                  <a:pt x="508" y="124"/>
                </a:lnTo>
                <a:lnTo>
                  <a:pt x="527" y="133"/>
                </a:lnTo>
                <a:lnTo>
                  <a:pt x="603" y="155"/>
                </a:lnTo>
                <a:lnTo>
                  <a:pt x="640" y="158"/>
                </a:lnTo>
                <a:lnTo>
                  <a:pt x="659" y="158"/>
                </a:lnTo>
                <a:lnTo>
                  <a:pt x="733" y="146"/>
                </a:lnTo>
                <a:lnTo>
                  <a:pt x="808" y="116"/>
                </a:lnTo>
                <a:lnTo>
                  <a:pt x="812" y="114"/>
                </a:lnTo>
                <a:lnTo>
                  <a:pt x="818" y="113"/>
                </a:lnTo>
                <a:lnTo>
                  <a:pt x="908" y="113"/>
                </a:lnTo>
                <a:lnTo>
                  <a:pt x="908" y="7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336" name="Freeform 1312"/>
          <p:cNvSpPr>
            <a:spLocks/>
          </p:cNvSpPr>
          <p:nvPr/>
        </p:nvSpPr>
        <p:spPr bwMode="auto">
          <a:xfrm>
            <a:off x="3063863" y="2072680"/>
            <a:ext cx="360477" cy="346650"/>
          </a:xfrm>
          <a:custGeom>
            <a:avLst/>
            <a:gdLst/>
            <a:ahLst/>
            <a:cxnLst>
              <a:cxn ang="0">
                <a:pos x="877" y="3"/>
              </a:cxn>
              <a:cxn ang="0">
                <a:pos x="860" y="3"/>
              </a:cxn>
              <a:cxn ang="0">
                <a:pos x="841" y="9"/>
              </a:cxn>
              <a:cxn ang="0">
                <a:pos x="804" y="29"/>
              </a:cxn>
              <a:cxn ang="0">
                <a:pos x="786" y="39"/>
              </a:cxn>
              <a:cxn ang="0">
                <a:pos x="728" y="64"/>
              </a:cxn>
              <a:cxn ang="0">
                <a:pos x="657" y="78"/>
              </a:cxn>
              <a:cxn ang="0">
                <a:pos x="908" y="78"/>
              </a:cxn>
              <a:cxn ang="0">
                <a:pos x="908" y="18"/>
              </a:cxn>
              <a:cxn ang="0">
                <a:pos x="892" y="8"/>
              </a:cxn>
              <a:cxn ang="0">
                <a:pos x="877" y="3"/>
              </a:cxn>
            </a:cxnLst>
            <a:rect l="0" t="0" r="r" b="b"/>
            <a:pathLst>
              <a:path w="909" h="629">
                <a:moveTo>
                  <a:pt x="877" y="3"/>
                </a:moveTo>
                <a:lnTo>
                  <a:pt x="860" y="3"/>
                </a:lnTo>
                <a:lnTo>
                  <a:pt x="841" y="9"/>
                </a:lnTo>
                <a:lnTo>
                  <a:pt x="804" y="29"/>
                </a:lnTo>
                <a:lnTo>
                  <a:pt x="786" y="39"/>
                </a:lnTo>
                <a:lnTo>
                  <a:pt x="728" y="64"/>
                </a:lnTo>
                <a:lnTo>
                  <a:pt x="657" y="78"/>
                </a:lnTo>
                <a:lnTo>
                  <a:pt x="908" y="78"/>
                </a:lnTo>
                <a:lnTo>
                  <a:pt x="908" y="18"/>
                </a:lnTo>
                <a:lnTo>
                  <a:pt x="892" y="8"/>
                </a:lnTo>
                <a:lnTo>
                  <a:pt x="877" y="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338" name="Freeform 1314"/>
          <p:cNvSpPr>
            <a:spLocks/>
          </p:cNvSpPr>
          <p:nvPr/>
        </p:nvSpPr>
        <p:spPr bwMode="auto">
          <a:xfrm>
            <a:off x="3001206" y="2000672"/>
            <a:ext cx="62657" cy="521904"/>
          </a:xfrm>
          <a:custGeom>
            <a:avLst/>
            <a:gdLst/>
            <a:ahLst/>
            <a:cxnLst>
              <a:cxn ang="0">
                <a:pos x="87" y="0"/>
              </a:cxn>
              <a:cxn ang="0">
                <a:pos x="19" y="29"/>
              </a:cxn>
              <a:cxn ang="0">
                <a:pos x="7" y="47"/>
              </a:cxn>
              <a:cxn ang="0">
                <a:pos x="0" y="56"/>
              </a:cxn>
              <a:cxn ang="0">
                <a:pos x="8" y="112"/>
              </a:cxn>
              <a:cxn ang="0">
                <a:pos x="22" y="128"/>
              </a:cxn>
              <a:cxn ang="0">
                <a:pos x="32" y="145"/>
              </a:cxn>
              <a:cxn ang="0">
                <a:pos x="38" y="164"/>
              </a:cxn>
              <a:cxn ang="0">
                <a:pos x="41" y="184"/>
              </a:cxn>
              <a:cxn ang="0">
                <a:pos x="41" y="206"/>
              </a:cxn>
              <a:cxn ang="0">
                <a:pos x="41" y="241"/>
              </a:cxn>
              <a:cxn ang="0">
                <a:pos x="41" y="311"/>
              </a:cxn>
              <a:cxn ang="0">
                <a:pos x="41" y="380"/>
              </a:cxn>
              <a:cxn ang="0">
                <a:pos x="40" y="903"/>
              </a:cxn>
              <a:cxn ang="0">
                <a:pos x="43" y="926"/>
              </a:cxn>
              <a:cxn ang="0">
                <a:pos x="54" y="941"/>
              </a:cxn>
              <a:cxn ang="0">
                <a:pos x="81" y="947"/>
              </a:cxn>
              <a:cxn ang="0">
                <a:pos x="105" y="942"/>
              </a:cxn>
              <a:cxn ang="0">
                <a:pos x="116" y="926"/>
              </a:cxn>
              <a:cxn ang="0">
                <a:pos x="119" y="902"/>
              </a:cxn>
              <a:cxn ang="0">
                <a:pos x="118" y="796"/>
              </a:cxn>
              <a:cxn ang="0">
                <a:pos x="118" y="188"/>
              </a:cxn>
              <a:cxn ang="0">
                <a:pos x="119" y="170"/>
              </a:cxn>
              <a:cxn ang="0">
                <a:pos x="124" y="152"/>
              </a:cxn>
              <a:cxn ang="0">
                <a:pos x="133" y="133"/>
              </a:cxn>
              <a:cxn ang="0">
                <a:pos x="149" y="112"/>
              </a:cxn>
              <a:cxn ang="0">
                <a:pos x="156" y="96"/>
              </a:cxn>
              <a:cxn ang="0">
                <a:pos x="138" y="27"/>
              </a:cxn>
              <a:cxn ang="0">
                <a:pos x="105" y="4"/>
              </a:cxn>
              <a:cxn ang="0">
                <a:pos x="87" y="0"/>
              </a:cxn>
            </a:cxnLst>
            <a:rect l="0" t="0" r="r" b="b"/>
            <a:pathLst>
              <a:path w="158" h="947">
                <a:moveTo>
                  <a:pt x="87" y="0"/>
                </a:moveTo>
                <a:lnTo>
                  <a:pt x="19" y="29"/>
                </a:lnTo>
                <a:lnTo>
                  <a:pt x="7" y="47"/>
                </a:lnTo>
                <a:lnTo>
                  <a:pt x="0" y="56"/>
                </a:lnTo>
                <a:lnTo>
                  <a:pt x="8" y="112"/>
                </a:lnTo>
                <a:lnTo>
                  <a:pt x="22" y="128"/>
                </a:lnTo>
                <a:lnTo>
                  <a:pt x="32" y="145"/>
                </a:lnTo>
                <a:lnTo>
                  <a:pt x="38" y="164"/>
                </a:lnTo>
                <a:lnTo>
                  <a:pt x="41" y="184"/>
                </a:lnTo>
                <a:lnTo>
                  <a:pt x="41" y="206"/>
                </a:lnTo>
                <a:lnTo>
                  <a:pt x="41" y="241"/>
                </a:lnTo>
                <a:lnTo>
                  <a:pt x="41" y="311"/>
                </a:lnTo>
                <a:lnTo>
                  <a:pt x="41" y="380"/>
                </a:lnTo>
                <a:lnTo>
                  <a:pt x="40" y="903"/>
                </a:lnTo>
                <a:lnTo>
                  <a:pt x="43" y="926"/>
                </a:lnTo>
                <a:lnTo>
                  <a:pt x="54" y="941"/>
                </a:lnTo>
                <a:lnTo>
                  <a:pt x="81" y="947"/>
                </a:lnTo>
                <a:lnTo>
                  <a:pt x="105" y="942"/>
                </a:lnTo>
                <a:lnTo>
                  <a:pt x="116" y="926"/>
                </a:lnTo>
                <a:lnTo>
                  <a:pt x="119" y="902"/>
                </a:lnTo>
                <a:lnTo>
                  <a:pt x="118" y="796"/>
                </a:lnTo>
                <a:lnTo>
                  <a:pt x="118" y="188"/>
                </a:lnTo>
                <a:lnTo>
                  <a:pt x="119" y="170"/>
                </a:lnTo>
                <a:lnTo>
                  <a:pt x="124" y="152"/>
                </a:lnTo>
                <a:lnTo>
                  <a:pt x="133" y="133"/>
                </a:lnTo>
                <a:lnTo>
                  <a:pt x="149" y="112"/>
                </a:lnTo>
                <a:lnTo>
                  <a:pt x="156" y="96"/>
                </a:lnTo>
                <a:lnTo>
                  <a:pt x="138" y="27"/>
                </a:lnTo>
                <a:lnTo>
                  <a:pt x="105" y="4"/>
                </a:lnTo>
                <a:lnTo>
                  <a:pt x="87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340" name="Freeform 1316"/>
          <p:cNvSpPr>
            <a:spLocks/>
          </p:cNvSpPr>
          <p:nvPr/>
        </p:nvSpPr>
        <p:spPr bwMode="auto">
          <a:xfrm>
            <a:off x="5515919" y="1712640"/>
            <a:ext cx="72008" cy="1152128"/>
          </a:xfrm>
          <a:custGeom>
            <a:avLst/>
            <a:gdLst/>
            <a:ahLst/>
            <a:cxnLst>
              <a:cxn ang="0">
                <a:pos x="223" y="1923"/>
              </a:cxn>
              <a:cxn ang="0">
                <a:pos x="0" y="1923"/>
              </a:cxn>
              <a:cxn ang="0">
                <a:pos x="0" y="0"/>
              </a:cxn>
              <a:cxn ang="0">
                <a:pos x="223" y="0"/>
              </a:cxn>
              <a:cxn ang="0">
                <a:pos x="223" y="1923"/>
              </a:cxn>
            </a:cxnLst>
            <a:rect l="0" t="0" r="r" b="b"/>
            <a:pathLst>
              <a:path w="223" h="1922">
                <a:moveTo>
                  <a:pt x="223" y="1923"/>
                </a:moveTo>
                <a:lnTo>
                  <a:pt x="0" y="1923"/>
                </a:lnTo>
                <a:lnTo>
                  <a:pt x="0" y="0"/>
                </a:lnTo>
                <a:lnTo>
                  <a:pt x="223" y="0"/>
                </a:lnTo>
                <a:lnTo>
                  <a:pt x="223" y="1923"/>
                </a:lnTo>
                <a:close/>
              </a:path>
            </a:pathLst>
          </a:custGeom>
          <a:solidFill>
            <a:srgbClr val="F08121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grpSp>
        <p:nvGrpSpPr>
          <p:cNvPr id="2342" name="Group 1318"/>
          <p:cNvGrpSpPr>
            <a:grpSpLocks/>
          </p:cNvGrpSpPr>
          <p:nvPr/>
        </p:nvGrpSpPr>
        <p:grpSpPr bwMode="auto">
          <a:xfrm>
            <a:off x="3746793" y="2246893"/>
            <a:ext cx="49174" cy="68338"/>
            <a:chOff x="9459" y="4525"/>
            <a:chExt cx="124" cy="124"/>
          </a:xfrm>
        </p:grpSpPr>
        <p:sp>
          <p:nvSpPr>
            <p:cNvPr id="2343" name="Freeform 1319"/>
            <p:cNvSpPr>
              <a:spLocks/>
            </p:cNvSpPr>
            <p:nvPr/>
          </p:nvSpPr>
          <p:spPr bwMode="auto">
            <a:xfrm>
              <a:off x="9459" y="4525"/>
              <a:ext cx="124" cy="124"/>
            </a:xfrm>
            <a:custGeom>
              <a:avLst/>
              <a:gdLst/>
              <a:ahLst/>
              <a:cxnLst>
                <a:cxn ang="0">
                  <a:pos x="124" y="124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124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lnTo>
                    <a:pt x="0" y="124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124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sp>
        <p:nvSpPr>
          <p:cNvPr id="2345" name="Freeform 1321"/>
          <p:cNvSpPr>
            <a:spLocks/>
          </p:cNvSpPr>
          <p:nvPr/>
        </p:nvSpPr>
        <p:spPr bwMode="auto">
          <a:xfrm>
            <a:off x="3757120" y="1827326"/>
            <a:ext cx="49174" cy="68338"/>
          </a:xfrm>
          <a:custGeom>
            <a:avLst/>
            <a:gdLst/>
            <a:ahLst/>
            <a:cxnLst>
              <a:cxn ang="0">
                <a:pos x="124" y="124"/>
              </a:cxn>
              <a:cxn ang="0">
                <a:pos x="0" y="124"/>
              </a:cxn>
              <a:cxn ang="0">
                <a:pos x="0" y="0"/>
              </a:cxn>
              <a:cxn ang="0">
                <a:pos x="124" y="0"/>
              </a:cxn>
              <a:cxn ang="0">
                <a:pos x="124" y="124"/>
              </a:cxn>
            </a:cxnLst>
            <a:rect l="0" t="0" r="r" b="b"/>
            <a:pathLst>
              <a:path w="124" h="124">
                <a:moveTo>
                  <a:pt x="124" y="124"/>
                </a:moveTo>
                <a:lnTo>
                  <a:pt x="0" y="124"/>
                </a:lnTo>
                <a:lnTo>
                  <a:pt x="0" y="0"/>
                </a:lnTo>
                <a:lnTo>
                  <a:pt x="124" y="0"/>
                </a:lnTo>
                <a:lnTo>
                  <a:pt x="124" y="124"/>
                </a:lnTo>
                <a:close/>
              </a:path>
            </a:pathLst>
          </a:custGeom>
          <a:solidFill>
            <a:srgbClr val="4A4849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grpSp>
        <p:nvGrpSpPr>
          <p:cNvPr id="2347" name="Group 1323"/>
          <p:cNvGrpSpPr>
            <a:grpSpLocks/>
          </p:cNvGrpSpPr>
          <p:nvPr/>
        </p:nvGrpSpPr>
        <p:grpSpPr bwMode="auto">
          <a:xfrm>
            <a:off x="3751506" y="2636878"/>
            <a:ext cx="49174" cy="68338"/>
            <a:chOff x="9459" y="5099"/>
            <a:chExt cx="124" cy="124"/>
          </a:xfrm>
        </p:grpSpPr>
        <p:sp>
          <p:nvSpPr>
            <p:cNvPr id="2348" name="Freeform 1324"/>
            <p:cNvSpPr>
              <a:spLocks/>
            </p:cNvSpPr>
            <p:nvPr/>
          </p:nvSpPr>
          <p:spPr bwMode="auto">
            <a:xfrm>
              <a:off x="9459" y="5099"/>
              <a:ext cx="124" cy="124"/>
            </a:xfrm>
            <a:custGeom>
              <a:avLst/>
              <a:gdLst/>
              <a:ahLst/>
              <a:cxnLst>
                <a:cxn ang="0">
                  <a:pos x="124" y="124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124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lnTo>
                    <a:pt x="0" y="124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124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pic>
        <p:nvPicPr>
          <p:cNvPr id="2476" name="Picture 14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2735" y="4089384"/>
            <a:ext cx="906157" cy="1259290"/>
          </a:xfrm>
          <a:prstGeom prst="rect">
            <a:avLst/>
          </a:prstGeom>
          <a:noFill/>
        </p:spPr>
      </p:pic>
      <p:grpSp>
        <p:nvGrpSpPr>
          <p:cNvPr id="2477" name="Group 1453"/>
          <p:cNvGrpSpPr>
            <a:grpSpLocks/>
          </p:cNvGrpSpPr>
          <p:nvPr/>
        </p:nvGrpSpPr>
        <p:grpSpPr bwMode="auto">
          <a:xfrm>
            <a:off x="2852774" y="4093364"/>
            <a:ext cx="832104" cy="1152144"/>
            <a:chOff x="7194" y="7911"/>
            <a:chExt cx="1921" cy="1921"/>
          </a:xfrm>
        </p:grpSpPr>
        <p:sp>
          <p:nvSpPr>
            <p:cNvPr id="2478" name="Freeform 1454"/>
            <p:cNvSpPr>
              <a:spLocks/>
            </p:cNvSpPr>
            <p:nvPr/>
          </p:nvSpPr>
          <p:spPr bwMode="auto">
            <a:xfrm>
              <a:off x="7194" y="7911"/>
              <a:ext cx="1921" cy="1921"/>
            </a:xfrm>
            <a:custGeom>
              <a:avLst/>
              <a:gdLst/>
              <a:ahLst/>
              <a:cxnLst>
                <a:cxn ang="0">
                  <a:pos x="1921" y="1921"/>
                </a:cxn>
                <a:cxn ang="0">
                  <a:pos x="0" y="1921"/>
                </a:cxn>
                <a:cxn ang="0">
                  <a:pos x="0" y="0"/>
                </a:cxn>
                <a:cxn ang="0">
                  <a:pos x="1921" y="0"/>
                </a:cxn>
                <a:cxn ang="0">
                  <a:pos x="1921" y="1921"/>
                </a:cxn>
              </a:cxnLst>
              <a:rect l="0" t="0" r="r" b="b"/>
              <a:pathLst>
                <a:path w="1921" h="1921">
                  <a:moveTo>
                    <a:pt x="1921" y="1921"/>
                  </a:moveTo>
                  <a:lnTo>
                    <a:pt x="0" y="1921"/>
                  </a:lnTo>
                  <a:lnTo>
                    <a:pt x="0" y="0"/>
                  </a:lnTo>
                  <a:lnTo>
                    <a:pt x="1921" y="0"/>
                  </a:lnTo>
                  <a:lnTo>
                    <a:pt x="1921" y="1921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pic>
        <p:nvPicPr>
          <p:cNvPr id="2530" name="Picture 150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82104" y="4100872"/>
            <a:ext cx="1960610" cy="1259299"/>
          </a:xfrm>
          <a:prstGeom prst="rect">
            <a:avLst/>
          </a:prstGeom>
          <a:noFill/>
        </p:spPr>
      </p:pic>
      <p:sp>
        <p:nvSpPr>
          <p:cNvPr id="2532" name="Freeform 1508"/>
          <p:cNvSpPr>
            <a:spLocks/>
          </p:cNvSpPr>
          <p:nvPr/>
        </p:nvSpPr>
        <p:spPr bwMode="auto">
          <a:xfrm>
            <a:off x="3730752" y="4087368"/>
            <a:ext cx="1801368" cy="1152144"/>
          </a:xfrm>
          <a:custGeom>
            <a:avLst/>
            <a:gdLst/>
            <a:ahLst/>
            <a:cxnLst>
              <a:cxn ang="0">
                <a:pos x="0" y="1921"/>
              </a:cxn>
              <a:cxn ang="0">
                <a:pos x="4363" y="1921"/>
              </a:cxn>
              <a:cxn ang="0">
                <a:pos x="4363" y="0"/>
              </a:cxn>
              <a:cxn ang="0">
                <a:pos x="0" y="0"/>
              </a:cxn>
              <a:cxn ang="0">
                <a:pos x="0" y="1921"/>
              </a:cxn>
            </a:cxnLst>
            <a:rect l="0" t="0" r="r" b="b"/>
            <a:pathLst>
              <a:path w="4364" h="1921">
                <a:moveTo>
                  <a:pt x="0" y="1921"/>
                </a:moveTo>
                <a:lnTo>
                  <a:pt x="4363" y="1921"/>
                </a:lnTo>
                <a:lnTo>
                  <a:pt x="4363" y="0"/>
                </a:lnTo>
                <a:lnTo>
                  <a:pt x="0" y="0"/>
                </a:lnTo>
                <a:lnTo>
                  <a:pt x="0" y="1921"/>
                </a:lnTo>
                <a:close/>
              </a:path>
            </a:pathLst>
          </a:custGeom>
          <a:solidFill>
            <a:srgbClr val="4C84B7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2533" name="Picture 1509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099951" y="4376936"/>
            <a:ext cx="260939" cy="723061"/>
          </a:xfrm>
          <a:prstGeom prst="rect">
            <a:avLst/>
          </a:prstGeom>
          <a:noFill/>
        </p:spPr>
      </p:pic>
      <p:grpSp>
        <p:nvGrpSpPr>
          <p:cNvPr id="2536" name="Group 1512"/>
          <p:cNvGrpSpPr>
            <a:grpSpLocks/>
          </p:cNvGrpSpPr>
          <p:nvPr/>
        </p:nvGrpSpPr>
        <p:grpSpPr bwMode="auto">
          <a:xfrm>
            <a:off x="3751506" y="4744185"/>
            <a:ext cx="49174" cy="68338"/>
            <a:chOff x="9459" y="8905"/>
            <a:chExt cx="124" cy="124"/>
          </a:xfrm>
        </p:grpSpPr>
        <p:sp>
          <p:nvSpPr>
            <p:cNvPr id="2537" name="Freeform 1513"/>
            <p:cNvSpPr>
              <a:spLocks/>
            </p:cNvSpPr>
            <p:nvPr/>
          </p:nvSpPr>
          <p:spPr bwMode="auto">
            <a:xfrm>
              <a:off x="9459" y="8905"/>
              <a:ext cx="124" cy="124"/>
            </a:xfrm>
            <a:custGeom>
              <a:avLst/>
              <a:gdLst/>
              <a:ahLst/>
              <a:cxnLst>
                <a:cxn ang="0">
                  <a:pos x="124" y="124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124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lnTo>
                    <a:pt x="0" y="124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124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2538" name="Group 1514"/>
          <p:cNvGrpSpPr>
            <a:grpSpLocks/>
          </p:cNvGrpSpPr>
          <p:nvPr/>
        </p:nvGrpSpPr>
        <p:grpSpPr bwMode="auto">
          <a:xfrm>
            <a:off x="3759418" y="4160682"/>
            <a:ext cx="49174" cy="68338"/>
            <a:chOff x="9451" y="8057"/>
            <a:chExt cx="124" cy="124"/>
          </a:xfrm>
        </p:grpSpPr>
        <p:sp>
          <p:nvSpPr>
            <p:cNvPr id="2539" name="Freeform 1515"/>
            <p:cNvSpPr>
              <a:spLocks/>
            </p:cNvSpPr>
            <p:nvPr/>
          </p:nvSpPr>
          <p:spPr bwMode="auto">
            <a:xfrm>
              <a:off x="9451" y="8057"/>
              <a:ext cx="124" cy="124"/>
            </a:xfrm>
            <a:custGeom>
              <a:avLst/>
              <a:gdLst/>
              <a:ahLst/>
              <a:cxnLst>
                <a:cxn ang="0">
                  <a:pos x="124" y="124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124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lnTo>
                    <a:pt x="0" y="124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124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sp>
        <p:nvSpPr>
          <p:cNvPr id="2541" name="Freeform 1517"/>
          <p:cNvSpPr>
            <a:spLocks/>
          </p:cNvSpPr>
          <p:nvPr/>
        </p:nvSpPr>
        <p:spPr bwMode="auto">
          <a:xfrm>
            <a:off x="3751336" y="5094651"/>
            <a:ext cx="49174" cy="68338"/>
          </a:xfrm>
          <a:custGeom>
            <a:avLst/>
            <a:gdLst/>
            <a:ahLst/>
            <a:cxnLst>
              <a:cxn ang="0">
                <a:pos x="124" y="124"/>
              </a:cxn>
              <a:cxn ang="0">
                <a:pos x="0" y="124"/>
              </a:cxn>
              <a:cxn ang="0">
                <a:pos x="0" y="0"/>
              </a:cxn>
              <a:cxn ang="0">
                <a:pos x="124" y="0"/>
              </a:cxn>
              <a:cxn ang="0">
                <a:pos x="124" y="124"/>
              </a:cxn>
            </a:cxnLst>
            <a:rect l="0" t="0" r="r" b="b"/>
            <a:pathLst>
              <a:path w="124" h="124">
                <a:moveTo>
                  <a:pt x="124" y="124"/>
                </a:moveTo>
                <a:lnTo>
                  <a:pt x="0" y="124"/>
                </a:lnTo>
                <a:lnTo>
                  <a:pt x="0" y="0"/>
                </a:lnTo>
                <a:lnTo>
                  <a:pt x="124" y="0"/>
                </a:lnTo>
                <a:lnTo>
                  <a:pt x="124" y="124"/>
                </a:lnTo>
                <a:close/>
              </a:path>
            </a:pathLst>
          </a:custGeom>
          <a:solidFill>
            <a:srgbClr val="4A484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2542" name="Picture 1518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504970" y="4970840"/>
            <a:ext cx="176868" cy="245796"/>
          </a:xfrm>
          <a:prstGeom prst="rect">
            <a:avLst/>
          </a:prstGeom>
          <a:noFill/>
        </p:spPr>
      </p:pic>
      <p:pic>
        <p:nvPicPr>
          <p:cNvPr id="2543" name="Picture 151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301208" y="4967028"/>
            <a:ext cx="176868" cy="245796"/>
          </a:xfrm>
          <a:prstGeom prst="rect">
            <a:avLst/>
          </a:prstGeom>
          <a:noFill/>
        </p:spPr>
      </p:pic>
      <p:pic>
        <p:nvPicPr>
          <p:cNvPr id="2544" name="Picture 1520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309144" y="7371500"/>
            <a:ext cx="176868" cy="245796"/>
          </a:xfrm>
          <a:prstGeom prst="rect">
            <a:avLst/>
          </a:prstGeom>
          <a:noFill/>
        </p:spPr>
      </p:pic>
      <p:pic>
        <p:nvPicPr>
          <p:cNvPr id="2545" name="Picture 152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285267" y="3775560"/>
            <a:ext cx="176868" cy="245796"/>
          </a:xfrm>
          <a:prstGeom prst="rect">
            <a:avLst/>
          </a:prstGeom>
          <a:noFill/>
        </p:spPr>
      </p:pic>
      <p:pic>
        <p:nvPicPr>
          <p:cNvPr id="2546" name="Picture 152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4970" y="7362580"/>
            <a:ext cx="176868" cy="245796"/>
          </a:xfrm>
          <a:prstGeom prst="rect">
            <a:avLst/>
          </a:prstGeom>
          <a:noFill/>
        </p:spPr>
      </p:pic>
      <p:pic>
        <p:nvPicPr>
          <p:cNvPr id="2547" name="Picture 152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10137" y="6156225"/>
            <a:ext cx="176868" cy="245796"/>
          </a:xfrm>
          <a:prstGeom prst="rect">
            <a:avLst/>
          </a:prstGeom>
          <a:noFill/>
        </p:spPr>
      </p:pic>
      <p:pic>
        <p:nvPicPr>
          <p:cNvPr id="2548" name="Picture 152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18064" y="3800872"/>
            <a:ext cx="176868" cy="245796"/>
          </a:xfrm>
          <a:prstGeom prst="rect">
            <a:avLst/>
          </a:prstGeom>
          <a:noFill/>
        </p:spPr>
      </p:pic>
      <p:pic>
        <p:nvPicPr>
          <p:cNvPr id="2549" name="Picture 152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531730" y="2572276"/>
            <a:ext cx="176868" cy="245796"/>
          </a:xfrm>
          <a:prstGeom prst="rect">
            <a:avLst/>
          </a:prstGeom>
          <a:noFill/>
        </p:spPr>
      </p:pic>
      <p:pic>
        <p:nvPicPr>
          <p:cNvPr id="2550" name="Picture 152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125324" y="4975300"/>
            <a:ext cx="176868" cy="245796"/>
          </a:xfrm>
          <a:prstGeom prst="rect">
            <a:avLst/>
          </a:prstGeom>
          <a:noFill/>
        </p:spPr>
      </p:pic>
      <p:pic>
        <p:nvPicPr>
          <p:cNvPr id="2551" name="Picture 152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139352" y="7371500"/>
            <a:ext cx="176868" cy="245796"/>
          </a:xfrm>
          <a:prstGeom prst="rect">
            <a:avLst/>
          </a:prstGeom>
          <a:noFill/>
        </p:spPr>
      </p:pic>
      <p:pic>
        <p:nvPicPr>
          <p:cNvPr id="2552" name="Picture 1528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376162" y="2565452"/>
            <a:ext cx="176868" cy="245796"/>
          </a:xfrm>
          <a:prstGeom prst="rect">
            <a:avLst/>
          </a:prstGeom>
          <a:noFill/>
        </p:spPr>
      </p:pic>
      <p:pic>
        <p:nvPicPr>
          <p:cNvPr id="2553" name="Picture 152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330148" y="2605592"/>
            <a:ext cx="176868" cy="245796"/>
          </a:xfrm>
          <a:prstGeom prst="rect">
            <a:avLst/>
          </a:prstGeom>
          <a:noFill/>
        </p:spPr>
      </p:pic>
      <p:pic>
        <p:nvPicPr>
          <p:cNvPr id="2554" name="Picture 153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156052" y="2591299"/>
            <a:ext cx="176868" cy="245796"/>
          </a:xfrm>
          <a:prstGeom prst="rect">
            <a:avLst/>
          </a:prstGeom>
          <a:noFill/>
        </p:spPr>
      </p:pic>
      <p:pic>
        <p:nvPicPr>
          <p:cNvPr id="2555" name="Picture 153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120372" y="3788940"/>
            <a:ext cx="176868" cy="245796"/>
          </a:xfrm>
          <a:prstGeom prst="rect">
            <a:avLst/>
          </a:prstGeom>
          <a:noFill/>
        </p:spPr>
      </p:pic>
      <p:pic>
        <p:nvPicPr>
          <p:cNvPr id="2556" name="Picture 153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489602" y="3761384"/>
            <a:ext cx="177653" cy="246888"/>
          </a:xfrm>
          <a:prstGeom prst="rect">
            <a:avLst/>
          </a:prstGeom>
          <a:noFill/>
        </p:spPr>
      </p:pic>
      <p:pic>
        <p:nvPicPr>
          <p:cNvPr id="2557" name="Picture 1533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496050" y="6147364"/>
            <a:ext cx="176868" cy="245796"/>
          </a:xfrm>
          <a:prstGeom prst="rect">
            <a:avLst/>
          </a:prstGeom>
          <a:noFill/>
        </p:spPr>
      </p:pic>
      <p:pic>
        <p:nvPicPr>
          <p:cNvPr id="2579" name="Picture 1555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696494" y="5385048"/>
            <a:ext cx="176867" cy="245796"/>
          </a:xfrm>
          <a:prstGeom prst="rect">
            <a:avLst/>
          </a:prstGeom>
          <a:noFill/>
        </p:spPr>
      </p:pic>
      <p:pic>
        <p:nvPicPr>
          <p:cNvPr id="2619" name="Picture 159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697958" y="6783880"/>
            <a:ext cx="176868" cy="245797"/>
          </a:xfrm>
          <a:prstGeom prst="rect">
            <a:avLst/>
          </a:prstGeom>
          <a:noFill/>
        </p:spPr>
      </p:pic>
      <p:pic>
        <p:nvPicPr>
          <p:cNvPr id="2668" name="Picture 164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693565" y="5745088"/>
            <a:ext cx="176866" cy="245797"/>
          </a:xfrm>
          <a:prstGeom prst="rect">
            <a:avLst/>
          </a:prstGeom>
          <a:noFill/>
        </p:spPr>
      </p:pic>
      <p:pic>
        <p:nvPicPr>
          <p:cNvPr id="2697" name="Picture 167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707384" y="6465168"/>
            <a:ext cx="176868" cy="245797"/>
          </a:xfrm>
          <a:prstGeom prst="rect">
            <a:avLst/>
          </a:prstGeom>
          <a:noFill/>
        </p:spPr>
      </p:pic>
      <p:pic>
        <p:nvPicPr>
          <p:cNvPr id="2737" name="Picture 171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683998" y="6105128"/>
            <a:ext cx="196697" cy="273353"/>
          </a:xfrm>
          <a:prstGeom prst="rect">
            <a:avLst/>
          </a:prstGeom>
          <a:noFill/>
        </p:spPr>
      </p:pic>
      <p:pic>
        <p:nvPicPr>
          <p:cNvPr id="2738" name="Picture 1714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803293" y="7939105"/>
            <a:ext cx="770055" cy="660703"/>
          </a:xfrm>
          <a:prstGeom prst="rect">
            <a:avLst/>
          </a:prstGeom>
          <a:noFill/>
        </p:spPr>
      </p:pic>
      <p:sp>
        <p:nvSpPr>
          <p:cNvPr id="2739" name="TextBox 2738"/>
          <p:cNvSpPr txBox="1"/>
          <p:nvPr/>
        </p:nvSpPr>
        <p:spPr>
          <a:xfrm>
            <a:off x="154046" y="1730860"/>
            <a:ext cx="699292" cy="223009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пропаганда</a:t>
            </a:r>
          </a:p>
        </p:txBody>
      </p:sp>
      <p:pic>
        <p:nvPicPr>
          <p:cNvPr id="2741" name="Picture 2740" descr="klikbajt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339504" y="3382963"/>
            <a:ext cx="308393" cy="576064"/>
          </a:xfrm>
          <a:prstGeom prst="rect">
            <a:avLst/>
          </a:prstGeom>
        </p:spPr>
      </p:pic>
      <p:sp>
        <p:nvSpPr>
          <p:cNvPr id="2742" name="TextBox 2741"/>
          <p:cNvSpPr txBox="1"/>
          <p:nvPr/>
        </p:nvSpPr>
        <p:spPr>
          <a:xfrm>
            <a:off x="136485" y="2864768"/>
            <a:ext cx="762710" cy="530785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pPr algn="ctr"/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вести – мамки за </a:t>
            </a:r>
            <a:r>
              <a:rPr lang="mk-MK" sz="1000" dirty="0" err="1">
                <a:solidFill>
                  <a:schemeClr val="bg1"/>
                </a:solidFill>
                <a:latin typeface="Arial Narrow" pitchFamily="34" charset="0"/>
              </a:rPr>
              <a:t>кликнување</a:t>
            </a:r>
            <a:endParaRPr lang="mk-MK" sz="1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5" name="Picture 1716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02779" y="4588247"/>
            <a:ext cx="603210" cy="48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50" name="TextBox 2749"/>
          <p:cNvSpPr txBox="1"/>
          <p:nvPr/>
        </p:nvSpPr>
        <p:spPr>
          <a:xfrm>
            <a:off x="108218" y="4045174"/>
            <a:ext cx="817914" cy="376897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pPr algn="ctr"/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спонзорирана</a:t>
            </a:r>
          </a:p>
          <a:p>
            <a:pPr algn="ctr"/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содржина</a:t>
            </a:r>
          </a:p>
        </p:txBody>
      </p:sp>
      <p:pic>
        <p:nvPicPr>
          <p:cNvPr id="6" name="Picture 1717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193353" y="5740375"/>
            <a:ext cx="649611" cy="522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51" name="TextBox 2750"/>
          <p:cNvSpPr txBox="1"/>
          <p:nvPr/>
        </p:nvSpPr>
        <p:spPr>
          <a:xfrm>
            <a:off x="253078" y="5264597"/>
            <a:ext cx="559831" cy="376897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сатира и</a:t>
            </a:r>
          </a:p>
          <a:p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измама</a:t>
            </a:r>
          </a:p>
        </p:txBody>
      </p:sp>
      <p:grpSp>
        <p:nvGrpSpPr>
          <p:cNvPr id="2753" name="Group 908"/>
          <p:cNvGrpSpPr>
            <a:grpSpLocks/>
          </p:cNvGrpSpPr>
          <p:nvPr/>
        </p:nvGrpSpPr>
        <p:grpSpPr bwMode="auto">
          <a:xfrm>
            <a:off x="1012980" y="4127921"/>
            <a:ext cx="49174" cy="68338"/>
            <a:chOff x="2637" y="7208"/>
            <a:chExt cx="124" cy="124"/>
          </a:xfrm>
        </p:grpSpPr>
        <p:sp>
          <p:nvSpPr>
            <p:cNvPr id="2754" name="Freeform 909"/>
            <p:cNvSpPr>
              <a:spLocks/>
            </p:cNvSpPr>
            <p:nvPr/>
          </p:nvSpPr>
          <p:spPr bwMode="auto">
            <a:xfrm>
              <a:off x="2637" y="7208"/>
              <a:ext cx="124" cy="124"/>
            </a:xfrm>
            <a:custGeom>
              <a:avLst/>
              <a:gdLst/>
              <a:ahLst/>
              <a:cxnLst>
                <a:cxn ang="0">
                  <a:pos x="124" y="124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124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lnTo>
                    <a:pt x="0" y="124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124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2755" name="Group 908"/>
          <p:cNvGrpSpPr>
            <a:grpSpLocks/>
          </p:cNvGrpSpPr>
          <p:nvPr/>
        </p:nvGrpSpPr>
        <p:grpSpPr bwMode="auto">
          <a:xfrm>
            <a:off x="1008267" y="4376936"/>
            <a:ext cx="49174" cy="68338"/>
            <a:chOff x="2637" y="7208"/>
            <a:chExt cx="124" cy="124"/>
          </a:xfrm>
        </p:grpSpPr>
        <p:sp>
          <p:nvSpPr>
            <p:cNvPr id="2756" name="Freeform 909"/>
            <p:cNvSpPr>
              <a:spLocks/>
            </p:cNvSpPr>
            <p:nvPr/>
          </p:nvSpPr>
          <p:spPr bwMode="auto">
            <a:xfrm>
              <a:off x="2637" y="7208"/>
              <a:ext cx="124" cy="124"/>
            </a:xfrm>
            <a:custGeom>
              <a:avLst/>
              <a:gdLst/>
              <a:ahLst/>
              <a:cxnLst>
                <a:cxn ang="0">
                  <a:pos x="124" y="124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124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lnTo>
                    <a:pt x="0" y="124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124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2757" name="Group 908"/>
          <p:cNvGrpSpPr>
            <a:grpSpLocks/>
          </p:cNvGrpSpPr>
          <p:nvPr/>
        </p:nvGrpSpPr>
        <p:grpSpPr bwMode="auto">
          <a:xfrm>
            <a:off x="1005100" y="5619418"/>
            <a:ext cx="49174" cy="68338"/>
            <a:chOff x="2637" y="7208"/>
            <a:chExt cx="124" cy="124"/>
          </a:xfrm>
        </p:grpSpPr>
        <p:sp>
          <p:nvSpPr>
            <p:cNvPr id="2758" name="Freeform 909"/>
            <p:cNvSpPr>
              <a:spLocks/>
            </p:cNvSpPr>
            <p:nvPr/>
          </p:nvSpPr>
          <p:spPr bwMode="auto">
            <a:xfrm>
              <a:off x="2637" y="7208"/>
              <a:ext cx="124" cy="124"/>
            </a:xfrm>
            <a:custGeom>
              <a:avLst/>
              <a:gdLst/>
              <a:ahLst/>
              <a:cxnLst>
                <a:cxn ang="0">
                  <a:pos x="124" y="124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124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lnTo>
                    <a:pt x="0" y="124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124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2759" name="Group 908"/>
          <p:cNvGrpSpPr>
            <a:grpSpLocks/>
          </p:cNvGrpSpPr>
          <p:nvPr/>
        </p:nvGrpSpPr>
        <p:grpSpPr bwMode="auto">
          <a:xfrm>
            <a:off x="1016408" y="6595804"/>
            <a:ext cx="49174" cy="68338"/>
            <a:chOff x="2637" y="7208"/>
            <a:chExt cx="124" cy="124"/>
          </a:xfrm>
        </p:grpSpPr>
        <p:sp>
          <p:nvSpPr>
            <p:cNvPr id="2760" name="Freeform 909"/>
            <p:cNvSpPr>
              <a:spLocks/>
            </p:cNvSpPr>
            <p:nvPr/>
          </p:nvSpPr>
          <p:spPr bwMode="auto">
            <a:xfrm>
              <a:off x="2637" y="7208"/>
              <a:ext cx="124" cy="124"/>
            </a:xfrm>
            <a:custGeom>
              <a:avLst/>
              <a:gdLst/>
              <a:ahLst/>
              <a:cxnLst>
                <a:cxn ang="0">
                  <a:pos x="124" y="124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124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lnTo>
                    <a:pt x="0" y="124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124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2761" name="Group 908"/>
          <p:cNvGrpSpPr>
            <a:grpSpLocks/>
          </p:cNvGrpSpPr>
          <p:nvPr/>
        </p:nvGrpSpPr>
        <p:grpSpPr bwMode="auto">
          <a:xfrm>
            <a:off x="1009780" y="6962123"/>
            <a:ext cx="49174" cy="68338"/>
            <a:chOff x="2637" y="7208"/>
            <a:chExt cx="124" cy="124"/>
          </a:xfrm>
        </p:grpSpPr>
        <p:sp>
          <p:nvSpPr>
            <p:cNvPr id="2762" name="Freeform 909"/>
            <p:cNvSpPr>
              <a:spLocks/>
            </p:cNvSpPr>
            <p:nvPr/>
          </p:nvSpPr>
          <p:spPr bwMode="auto">
            <a:xfrm>
              <a:off x="2637" y="7208"/>
              <a:ext cx="124" cy="124"/>
            </a:xfrm>
            <a:custGeom>
              <a:avLst/>
              <a:gdLst/>
              <a:ahLst/>
              <a:cxnLst>
                <a:cxn ang="0">
                  <a:pos x="124" y="124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124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lnTo>
                    <a:pt x="0" y="124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124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sp>
        <p:nvSpPr>
          <p:cNvPr id="2763" name="TextBox 2762"/>
          <p:cNvSpPr txBox="1"/>
          <p:nvPr/>
        </p:nvSpPr>
        <p:spPr>
          <a:xfrm>
            <a:off x="298454" y="6514228"/>
            <a:ext cx="481284" cy="223009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грешка</a:t>
            </a:r>
          </a:p>
        </p:txBody>
      </p:sp>
      <p:sp>
        <p:nvSpPr>
          <p:cNvPr id="2764" name="TextBox 2763"/>
          <p:cNvSpPr txBox="1"/>
          <p:nvPr/>
        </p:nvSpPr>
        <p:spPr>
          <a:xfrm>
            <a:off x="1020868" y="1786463"/>
            <a:ext cx="1759494" cy="1038617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Ја користат влади, корпорации и непрофитни организации со цел да управуваат со ставови, вредности и знаење 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 lvl="0">
              <a:lnSpc>
                <a:spcPct val="9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‘Удира‘ на емоциите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Може да е корисна или </a:t>
            </a:r>
          </a:p>
          <a:p>
            <a:pPr>
              <a:lnSpc>
                <a:spcPct val="9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штетна</a:t>
            </a:r>
          </a:p>
        </p:txBody>
      </p:sp>
      <p:sp>
        <p:nvSpPr>
          <p:cNvPr id="2766" name="TextBox 2765"/>
          <p:cNvSpPr txBox="1"/>
          <p:nvPr/>
        </p:nvSpPr>
        <p:spPr>
          <a:xfrm>
            <a:off x="1030436" y="2933031"/>
            <a:ext cx="1800923" cy="1177116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Сензационални наслови, привлечни за око, за да го привлечат вниманието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 lvl="0">
              <a:lnSpc>
                <a:spcPct val="9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Честопати </a:t>
            </a:r>
            <a:r>
              <a:rPr lang="mk-MK" sz="1000" dirty="0" err="1">
                <a:solidFill>
                  <a:schemeClr val="bg1"/>
                </a:solidFill>
                <a:latin typeface="Arial Narrow" pitchFamily="34" charset="0"/>
              </a:rPr>
              <a:t>заведувачки</a:t>
            </a: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, а содржината може да не го отсликува насловот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Носат приход од 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реклами</a:t>
            </a:r>
            <a:r>
              <a:rPr lang="mk-MK" sz="1000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endParaRPr lang="mk-MK" sz="1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767" name="TextBox 2766"/>
          <p:cNvSpPr txBox="1"/>
          <p:nvPr/>
        </p:nvSpPr>
        <p:spPr>
          <a:xfrm>
            <a:off x="1025328" y="4084444"/>
            <a:ext cx="1800200" cy="1177116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pPr lvl="0"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Реклама која изгледа како новинарски текст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 lvl="0"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Потенцијален конфликт на интереси за вистинските новински организации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Корисниците може да не ја препознаат содржината како реклама ако истата не е јасно означена како таква</a:t>
            </a:r>
            <a:endParaRPr lang="mk-MK" sz="800" dirty="0">
              <a:solidFill>
                <a:schemeClr val="bg1"/>
              </a:solidFill>
              <a:latin typeface="Helvetica+body"/>
            </a:endParaRPr>
          </a:p>
        </p:txBody>
      </p:sp>
      <p:sp>
        <p:nvSpPr>
          <p:cNvPr id="2768" name="TextBox 2767"/>
          <p:cNvSpPr txBox="1"/>
          <p:nvPr/>
        </p:nvSpPr>
        <p:spPr>
          <a:xfrm>
            <a:off x="1015277" y="5327433"/>
            <a:ext cx="1689183" cy="1054005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pPr lvl="0"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Општествена критика или хумор 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 lvl="0"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Има значителни разлики во квалитетот и целта може да не е очигледна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 lvl="0"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Може да ги збуни луѓето кои ќе помислат дека содржината е вистинита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769" name="TextBox 2768"/>
          <p:cNvSpPr txBox="1"/>
          <p:nvPr/>
        </p:nvSpPr>
        <p:spPr>
          <a:xfrm>
            <a:off x="1017704" y="6536528"/>
            <a:ext cx="1761856" cy="1054005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pPr lvl="0"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Етаблираните новински организации понекогаш прават грешки 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 lvl="0"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Грешките можат да му наштетат на </a:t>
            </a:r>
            <a:r>
              <a:rPr lang="mk-MK" sz="1000" dirty="0" err="1">
                <a:solidFill>
                  <a:schemeClr val="bg1"/>
                </a:solidFill>
                <a:latin typeface="Arial Narrow" pitchFamily="34" charset="0"/>
              </a:rPr>
              <a:t>брендот</a:t>
            </a: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, да навредат или да резултираат со  судски спор 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 lvl="0"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Реномираните организации објавуваат извинувања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Picture 1718"/>
          <p:cNvPicPr>
            <a:picLocks noChangeAspect="1" noChangeArrowheads="1"/>
          </p:cNvPicPr>
          <p:nvPr/>
        </p:nvPicPr>
        <p:blipFill>
          <a:blip r:embed="rId22" cstate="print"/>
          <a:srcRect b="4877"/>
          <a:stretch>
            <a:fillRect/>
          </a:stretch>
        </p:blipFill>
        <p:spPr bwMode="auto">
          <a:xfrm>
            <a:off x="2899994" y="6805835"/>
            <a:ext cx="735656" cy="750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72" name="TextBox 2771"/>
          <p:cNvSpPr txBox="1"/>
          <p:nvPr/>
        </p:nvSpPr>
        <p:spPr>
          <a:xfrm>
            <a:off x="116632" y="7707144"/>
            <a:ext cx="1712390" cy="284564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r>
              <a:rPr lang="mk-MK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Aharoni" pitchFamily="2" charset="-79"/>
              </a:rPr>
              <a:t>ПОД ПОВРШИНАТА...</a:t>
            </a:r>
          </a:p>
        </p:txBody>
      </p:sp>
      <p:sp>
        <p:nvSpPr>
          <p:cNvPr id="2773" name="TextBox 2772"/>
          <p:cNvSpPr txBox="1"/>
          <p:nvPr/>
        </p:nvSpPr>
        <p:spPr>
          <a:xfrm>
            <a:off x="123818" y="8020736"/>
            <a:ext cx="822724" cy="223009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лажни наводи</a:t>
            </a:r>
          </a:p>
        </p:txBody>
      </p:sp>
      <p:sp>
        <p:nvSpPr>
          <p:cNvPr id="2774" name="TextBox 2773"/>
          <p:cNvSpPr txBox="1"/>
          <p:nvPr/>
        </p:nvSpPr>
        <p:spPr>
          <a:xfrm>
            <a:off x="144078" y="8632380"/>
            <a:ext cx="753794" cy="223009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фалсификат</a:t>
            </a:r>
          </a:p>
        </p:txBody>
      </p:sp>
      <p:sp>
        <p:nvSpPr>
          <p:cNvPr id="2775" name="TextBox 2774"/>
          <p:cNvSpPr txBox="1"/>
          <p:nvPr/>
        </p:nvSpPr>
        <p:spPr>
          <a:xfrm>
            <a:off x="946594" y="8046838"/>
            <a:ext cx="1825414" cy="484619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pPr>
              <a:lnSpc>
                <a:spcPct val="9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Автентични слики, видео-снимки или цитати се припишуваат на погрешни настани или лица</a:t>
            </a:r>
          </a:p>
        </p:txBody>
      </p:sp>
      <p:sp>
        <p:nvSpPr>
          <p:cNvPr id="2776" name="TextBox 2775"/>
          <p:cNvSpPr txBox="1"/>
          <p:nvPr/>
        </p:nvSpPr>
        <p:spPr>
          <a:xfrm>
            <a:off x="955515" y="8667974"/>
            <a:ext cx="1825413" cy="484619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pPr>
              <a:lnSpc>
                <a:spcPct val="9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Веб страници и налози на Твитер кои се претставуваат како познат бренд или лице</a:t>
            </a:r>
          </a:p>
        </p:txBody>
      </p:sp>
      <p:sp>
        <p:nvSpPr>
          <p:cNvPr id="2777" name="TextBox 2776"/>
          <p:cNvSpPr txBox="1"/>
          <p:nvPr/>
        </p:nvSpPr>
        <p:spPr>
          <a:xfrm>
            <a:off x="2866658" y="8025196"/>
            <a:ext cx="745780" cy="223009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r>
              <a:rPr lang="mk-MK" sz="1000" dirty="0" err="1">
                <a:solidFill>
                  <a:schemeClr val="bg1"/>
                </a:solidFill>
                <a:latin typeface="Arial Narrow" pitchFamily="34" charset="0"/>
              </a:rPr>
              <a:t>заведувачки</a:t>
            </a:r>
            <a:endParaRPr lang="mk-MK" sz="1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778" name="TextBox 2777"/>
          <p:cNvSpPr txBox="1"/>
          <p:nvPr/>
        </p:nvSpPr>
        <p:spPr>
          <a:xfrm>
            <a:off x="2862846" y="8636183"/>
            <a:ext cx="800666" cy="376897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искривена содржина</a:t>
            </a:r>
          </a:p>
        </p:txBody>
      </p:sp>
      <p:sp>
        <p:nvSpPr>
          <p:cNvPr id="2779" name="TextBox 2778"/>
          <p:cNvSpPr txBox="1"/>
          <p:nvPr/>
        </p:nvSpPr>
        <p:spPr>
          <a:xfrm>
            <a:off x="3734887" y="8060281"/>
            <a:ext cx="1701417" cy="346119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pPr>
              <a:lnSpc>
                <a:spcPct val="9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Насловот или поднасловот не ја одразуваат содржината</a:t>
            </a:r>
          </a:p>
        </p:txBody>
      </p:sp>
      <p:sp>
        <p:nvSpPr>
          <p:cNvPr id="2780" name="TextBox 2779"/>
          <p:cNvSpPr txBox="1"/>
          <p:nvPr/>
        </p:nvSpPr>
        <p:spPr>
          <a:xfrm>
            <a:off x="3743807" y="8600565"/>
            <a:ext cx="1701417" cy="623118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pPr>
              <a:lnSpc>
                <a:spcPct val="9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Статистичките податоци, графикони, фотографии и видеа се модифицирани или искривени</a:t>
            </a:r>
          </a:p>
        </p:txBody>
      </p:sp>
      <p:sp>
        <p:nvSpPr>
          <p:cNvPr id="2781" name="TextBox 2780"/>
          <p:cNvSpPr txBox="1"/>
          <p:nvPr/>
        </p:nvSpPr>
        <p:spPr>
          <a:xfrm>
            <a:off x="3771200" y="1750135"/>
            <a:ext cx="1872208" cy="1038617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Идеолошки се и вклучуваат толкување на фактите, но може да тврдат  дека се непристрасни 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 lvl="0">
              <a:lnSpc>
                <a:spcPct val="9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Ги потенцираат фактите кои се во склад со </a:t>
            </a:r>
            <a:r>
              <a:rPr lang="mk-MK" sz="1000" dirty="0" err="1">
                <a:solidFill>
                  <a:schemeClr val="bg1"/>
                </a:solidFill>
                <a:latin typeface="Arial Narrow" pitchFamily="34" charset="0"/>
              </a:rPr>
              <a:t>наративот</a:t>
            </a: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, истовремено отфрлајќи ги другите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 lvl="0">
              <a:lnSpc>
                <a:spcPct val="9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Емотивен и </a:t>
            </a:r>
            <a:r>
              <a:rPr lang="mk-MK" sz="1000" dirty="0" err="1">
                <a:solidFill>
                  <a:schemeClr val="bg1"/>
                </a:solidFill>
                <a:latin typeface="Arial Narrow" pitchFamily="34" charset="0"/>
              </a:rPr>
              <a:t>страсен</a:t>
            </a: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 говор 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782" name="TextBox 2781"/>
          <p:cNvSpPr txBox="1"/>
          <p:nvPr/>
        </p:nvSpPr>
        <p:spPr>
          <a:xfrm>
            <a:off x="3766092" y="2960891"/>
            <a:ext cx="1944216" cy="1054005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pPr lvl="0"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Се обидува да ги поедностави комплексните </a:t>
            </a:r>
            <a:r>
              <a:rPr lang="mk-MK" sz="1000" dirty="0" err="1">
                <a:solidFill>
                  <a:schemeClr val="bg1"/>
                </a:solidFill>
                <a:latin typeface="Arial Narrow" pitchFamily="34" charset="0"/>
              </a:rPr>
              <a:t>стварности</a:t>
            </a: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, како одговор на страв или несигурност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 lvl="0"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Не може да се фалсификува и доказите против заговорот се сметаат за дополнителна потврда 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Ги отфрла експертите и авторитетите</a:t>
            </a:r>
          </a:p>
        </p:txBody>
      </p:sp>
      <p:sp>
        <p:nvSpPr>
          <p:cNvPr id="2783" name="TextBox 2782"/>
          <p:cNvSpPr txBox="1"/>
          <p:nvPr/>
        </p:nvSpPr>
        <p:spPr>
          <a:xfrm>
            <a:off x="2886582" y="2883620"/>
            <a:ext cx="719559" cy="376897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pPr algn="ctr"/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теорија на заговор</a:t>
            </a:r>
          </a:p>
        </p:txBody>
      </p:sp>
      <p:sp>
        <p:nvSpPr>
          <p:cNvPr id="2784" name="TextBox 2783"/>
          <p:cNvSpPr txBox="1"/>
          <p:nvPr/>
        </p:nvSpPr>
        <p:spPr>
          <a:xfrm>
            <a:off x="2957935" y="1713953"/>
            <a:ext cx="577464" cy="223009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партиск</a:t>
            </a:r>
            <a:r>
              <a:rPr lang="mk-MK" sz="1000" dirty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</a:rPr>
              <a:t>и</a:t>
            </a:r>
          </a:p>
        </p:txBody>
      </p:sp>
      <p:sp>
        <p:nvSpPr>
          <p:cNvPr id="2785" name="TextBox 2784"/>
          <p:cNvSpPr txBox="1"/>
          <p:nvPr/>
        </p:nvSpPr>
        <p:spPr>
          <a:xfrm>
            <a:off x="2878578" y="4084191"/>
            <a:ext cx="753794" cy="223009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псевдонаука</a:t>
            </a:r>
          </a:p>
        </p:txBody>
      </p:sp>
      <p:pic>
        <p:nvPicPr>
          <p:cNvPr id="8" name="Picture 1719"/>
          <p:cNvPicPr>
            <a:picLocks noChangeAspect="1" noChangeArrowheads="1"/>
          </p:cNvPicPr>
          <p:nvPr/>
        </p:nvPicPr>
        <p:blipFill>
          <a:blip r:embed="rId23" cstate="print"/>
          <a:srcRect r="-699"/>
          <a:stretch>
            <a:fillRect/>
          </a:stretch>
        </p:blipFill>
        <p:spPr bwMode="auto">
          <a:xfrm>
            <a:off x="3125239" y="4782049"/>
            <a:ext cx="211347" cy="17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87" name="TextBox 2786"/>
          <p:cNvSpPr txBox="1"/>
          <p:nvPr/>
        </p:nvSpPr>
        <p:spPr>
          <a:xfrm>
            <a:off x="2931757" y="5295200"/>
            <a:ext cx="659217" cy="376897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pPr algn="ctr"/>
            <a:r>
              <a:rPr lang="mk-MK" sz="1000" dirty="0" err="1">
                <a:solidFill>
                  <a:schemeClr val="bg1"/>
                </a:solidFill>
                <a:latin typeface="Arial Narrow" pitchFamily="34" charset="0"/>
              </a:rPr>
              <a:t>дезинфор</a:t>
            </a: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-</a:t>
            </a:r>
          </a:p>
          <a:p>
            <a:pPr algn="ctr"/>
            <a:r>
              <a:rPr lang="mk-MK" sz="1000" dirty="0" err="1">
                <a:solidFill>
                  <a:schemeClr val="bg1"/>
                </a:solidFill>
                <a:latin typeface="Arial Narrow" pitchFamily="34" charset="0"/>
              </a:rPr>
              <a:t>мација</a:t>
            </a:r>
            <a:endParaRPr lang="mk-MK" sz="1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788" name="TextBox 2787"/>
          <p:cNvSpPr txBox="1"/>
          <p:nvPr/>
        </p:nvSpPr>
        <p:spPr>
          <a:xfrm>
            <a:off x="2928234" y="6497082"/>
            <a:ext cx="668835" cy="223009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измислица</a:t>
            </a:r>
          </a:p>
        </p:txBody>
      </p:sp>
      <p:sp>
        <p:nvSpPr>
          <p:cNvPr id="2789" name="TextBox 2788"/>
          <p:cNvSpPr txBox="1"/>
          <p:nvPr/>
        </p:nvSpPr>
        <p:spPr>
          <a:xfrm>
            <a:off x="3789040" y="6537176"/>
            <a:ext cx="1912996" cy="1054005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pPr lvl="0"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Потполно измислена содржина, објавена за да дезинформира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 lvl="0"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Тактика на </a:t>
            </a:r>
            <a:r>
              <a:rPr lang="mk-MK" sz="1000" dirty="0" err="1">
                <a:solidFill>
                  <a:schemeClr val="bg1"/>
                </a:solidFill>
                <a:latin typeface="Arial Narrow" pitchFamily="34" charset="0"/>
              </a:rPr>
              <a:t>герила-маркетинг</a:t>
            </a: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; </a:t>
            </a:r>
            <a:r>
              <a:rPr lang="mk-MK" sz="1000" dirty="0" err="1">
                <a:solidFill>
                  <a:schemeClr val="bg1"/>
                </a:solidFill>
                <a:latin typeface="Arial Narrow" pitchFamily="34" charset="0"/>
              </a:rPr>
              <a:t>ботови</a:t>
            </a: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, коментари и лажно </a:t>
            </a:r>
            <a:r>
              <a:rPr lang="mk-MK" sz="1000" dirty="0" err="1">
                <a:solidFill>
                  <a:schemeClr val="bg1"/>
                </a:solidFill>
                <a:latin typeface="Arial Narrow" pitchFamily="34" charset="0"/>
              </a:rPr>
              <a:t>брендирање</a:t>
            </a: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 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Мотивирани со заработка од реклами, политичко влијание</a:t>
            </a:r>
          </a:p>
          <a:p>
            <a:pPr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или и двете</a:t>
            </a:r>
          </a:p>
        </p:txBody>
      </p:sp>
      <p:grpSp>
        <p:nvGrpSpPr>
          <p:cNvPr id="2790" name="Group 908"/>
          <p:cNvGrpSpPr>
            <a:grpSpLocks/>
          </p:cNvGrpSpPr>
          <p:nvPr/>
        </p:nvGrpSpPr>
        <p:grpSpPr bwMode="auto">
          <a:xfrm>
            <a:off x="3743807" y="6615028"/>
            <a:ext cx="49174" cy="68338"/>
            <a:chOff x="2637" y="7208"/>
            <a:chExt cx="124" cy="124"/>
          </a:xfrm>
        </p:grpSpPr>
        <p:sp>
          <p:nvSpPr>
            <p:cNvPr id="2791" name="Freeform 909"/>
            <p:cNvSpPr>
              <a:spLocks/>
            </p:cNvSpPr>
            <p:nvPr/>
          </p:nvSpPr>
          <p:spPr bwMode="auto">
            <a:xfrm>
              <a:off x="2637" y="7208"/>
              <a:ext cx="124" cy="124"/>
            </a:xfrm>
            <a:custGeom>
              <a:avLst/>
              <a:gdLst/>
              <a:ahLst/>
              <a:cxnLst>
                <a:cxn ang="0">
                  <a:pos x="124" y="124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124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lnTo>
                    <a:pt x="0" y="124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124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2792" name="Group 908"/>
          <p:cNvGrpSpPr>
            <a:grpSpLocks/>
          </p:cNvGrpSpPr>
          <p:nvPr/>
        </p:nvGrpSpPr>
        <p:grpSpPr bwMode="auto">
          <a:xfrm>
            <a:off x="3748252" y="7230790"/>
            <a:ext cx="49174" cy="68338"/>
            <a:chOff x="2637" y="7208"/>
            <a:chExt cx="124" cy="124"/>
          </a:xfrm>
        </p:grpSpPr>
        <p:sp>
          <p:nvSpPr>
            <p:cNvPr id="2793" name="Freeform 909"/>
            <p:cNvSpPr>
              <a:spLocks/>
            </p:cNvSpPr>
            <p:nvPr/>
          </p:nvSpPr>
          <p:spPr bwMode="auto">
            <a:xfrm>
              <a:off x="2637" y="7208"/>
              <a:ext cx="124" cy="124"/>
            </a:xfrm>
            <a:custGeom>
              <a:avLst/>
              <a:gdLst/>
              <a:ahLst/>
              <a:cxnLst>
                <a:cxn ang="0">
                  <a:pos x="124" y="124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124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lnTo>
                    <a:pt x="0" y="124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124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2794" name="Group 908"/>
          <p:cNvGrpSpPr>
            <a:grpSpLocks/>
          </p:cNvGrpSpPr>
          <p:nvPr/>
        </p:nvGrpSpPr>
        <p:grpSpPr bwMode="auto">
          <a:xfrm>
            <a:off x="3744636" y="3374627"/>
            <a:ext cx="49174" cy="68338"/>
            <a:chOff x="2637" y="7208"/>
            <a:chExt cx="124" cy="124"/>
          </a:xfrm>
        </p:grpSpPr>
        <p:sp>
          <p:nvSpPr>
            <p:cNvPr id="2795" name="Freeform 909"/>
            <p:cNvSpPr>
              <a:spLocks/>
            </p:cNvSpPr>
            <p:nvPr/>
          </p:nvSpPr>
          <p:spPr bwMode="auto">
            <a:xfrm>
              <a:off x="2637" y="7208"/>
              <a:ext cx="124" cy="124"/>
            </a:xfrm>
            <a:custGeom>
              <a:avLst/>
              <a:gdLst/>
              <a:ahLst/>
              <a:cxnLst>
                <a:cxn ang="0">
                  <a:pos x="124" y="124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124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lnTo>
                    <a:pt x="0" y="124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124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2796" name="Group 908"/>
          <p:cNvGrpSpPr>
            <a:grpSpLocks/>
          </p:cNvGrpSpPr>
          <p:nvPr/>
        </p:nvGrpSpPr>
        <p:grpSpPr bwMode="auto">
          <a:xfrm>
            <a:off x="3749349" y="3740293"/>
            <a:ext cx="49174" cy="68338"/>
            <a:chOff x="2637" y="7208"/>
            <a:chExt cx="124" cy="124"/>
          </a:xfrm>
        </p:grpSpPr>
        <p:sp>
          <p:nvSpPr>
            <p:cNvPr id="2797" name="Freeform 909"/>
            <p:cNvSpPr>
              <a:spLocks/>
            </p:cNvSpPr>
            <p:nvPr/>
          </p:nvSpPr>
          <p:spPr bwMode="auto">
            <a:xfrm>
              <a:off x="2637" y="7208"/>
              <a:ext cx="124" cy="124"/>
            </a:xfrm>
            <a:custGeom>
              <a:avLst/>
              <a:gdLst/>
              <a:ahLst/>
              <a:cxnLst>
                <a:cxn ang="0">
                  <a:pos x="124" y="124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124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lnTo>
                    <a:pt x="0" y="124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124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pic>
        <p:nvPicPr>
          <p:cNvPr id="9" name="Picture 1720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3019900" y="5922558"/>
            <a:ext cx="491286" cy="37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98" name="TextBox 2797"/>
          <p:cNvSpPr txBox="1"/>
          <p:nvPr/>
        </p:nvSpPr>
        <p:spPr>
          <a:xfrm>
            <a:off x="3757172" y="4121334"/>
            <a:ext cx="1872208" cy="1121716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pPr lvl="0">
              <a:lnSpc>
                <a:spcPct val="80000"/>
              </a:lnSpc>
            </a:pPr>
            <a:r>
              <a:rPr lang="mk-MK" sz="950" dirty="0">
                <a:solidFill>
                  <a:schemeClr val="bg1"/>
                </a:solidFill>
                <a:latin typeface="Arial Narrow" pitchFamily="34" charset="0"/>
              </a:rPr>
              <a:t>Пропагира „зелена камуфлажа“ (лажни тврдења за еколошки својства на продукти), чудесни лекови, </a:t>
            </a:r>
            <a:r>
              <a:rPr lang="mk-MK" sz="950" dirty="0" err="1">
                <a:solidFill>
                  <a:schemeClr val="bg1"/>
                </a:solidFill>
                <a:latin typeface="Arial Narrow" pitchFamily="34" charset="0"/>
              </a:rPr>
              <a:t>анти-вакцинација</a:t>
            </a:r>
            <a:r>
              <a:rPr lang="mk-MK" sz="950" dirty="0">
                <a:solidFill>
                  <a:schemeClr val="bg1"/>
                </a:solidFill>
                <a:latin typeface="Arial Narrow" pitchFamily="34" charset="0"/>
              </a:rPr>
              <a:t> и негира постоење климатски промени  </a:t>
            </a:r>
            <a:endParaRPr lang="en-US" sz="950" dirty="0">
              <a:solidFill>
                <a:schemeClr val="bg1"/>
              </a:solidFill>
              <a:latin typeface="Arial Narrow" pitchFamily="34" charset="0"/>
            </a:endParaRPr>
          </a:p>
          <a:p>
            <a:pPr lvl="0">
              <a:lnSpc>
                <a:spcPct val="80000"/>
              </a:lnSpc>
            </a:pPr>
            <a:r>
              <a:rPr lang="mk-MK" sz="950" dirty="0">
                <a:solidFill>
                  <a:schemeClr val="bg1"/>
                </a:solidFill>
                <a:latin typeface="Arial Narrow" pitchFamily="34" charset="0"/>
              </a:rPr>
              <a:t>Погрешно ги претставува вистинските научни студии со претерани или лажни тврдења</a:t>
            </a:r>
            <a:endParaRPr lang="en-US" sz="950" dirty="0">
              <a:solidFill>
                <a:schemeClr val="bg1"/>
              </a:solidFill>
              <a:latin typeface="Arial Narrow" pitchFamily="34" charset="0"/>
            </a:endParaRPr>
          </a:p>
          <a:p>
            <a:pPr lvl="0">
              <a:lnSpc>
                <a:spcPct val="80000"/>
              </a:lnSpc>
            </a:pPr>
            <a:r>
              <a:rPr lang="mk-MK" sz="950" dirty="0">
                <a:solidFill>
                  <a:schemeClr val="bg1"/>
                </a:solidFill>
                <a:latin typeface="Arial Narrow" pitchFamily="34" charset="0"/>
              </a:rPr>
              <a:t>Често им противречи на експертите</a:t>
            </a:r>
            <a:endParaRPr lang="en-US" sz="95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799" name="TextBox 2798"/>
          <p:cNvSpPr txBox="1"/>
          <p:nvPr/>
        </p:nvSpPr>
        <p:spPr>
          <a:xfrm>
            <a:off x="3770940" y="5380196"/>
            <a:ext cx="1818299" cy="1054005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pPr lvl="0"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Измешани точни, лажни и </a:t>
            </a:r>
            <a:r>
              <a:rPr lang="mk-MK" sz="1000" dirty="0" err="1">
                <a:solidFill>
                  <a:schemeClr val="bg1"/>
                </a:solidFill>
                <a:latin typeface="Arial Narrow" pitchFamily="34" charset="0"/>
              </a:rPr>
              <a:t>делумно-лажни</a:t>
            </a: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 содржини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 lvl="0"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Има намера да информира, но авторот може да не е свесен дека содржината е лажна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 lvl="0"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Неточни наводи, искривена содржина и </a:t>
            </a:r>
            <a:r>
              <a:rPr lang="mk-MK" sz="1000" dirty="0" err="1">
                <a:solidFill>
                  <a:schemeClr val="bg1"/>
                </a:solidFill>
                <a:latin typeface="Arial Narrow" pitchFamily="34" charset="0"/>
              </a:rPr>
              <a:t>заведувачки</a:t>
            </a: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 </a:t>
            </a:r>
          </a:p>
          <a:p>
            <a:pPr lvl="0">
              <a:lnSpc>
                <a:spcPct val="80000"/>
              </a:lnSpc>
            </a:pPr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наслови 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801" name="Freeform 1049"/>
          <p:cNvSpPr>
            <a:spLocks/>
          </p:cNvSpPr>
          <p:nvPr/>
        </p:nvSpPr>
        <p:spPr bwMode="auto">
          <a:xfrm>
            <a:off x="5517232" y="4103043"/>
            <a:ext cx="73152" cy="1152144"/>
          </a:xfrm>
          <a:custGeom>
            <a:avLst/>
            <a:gdLst/>
            <a:ahLst/>
            <a:cxnLst>
              <a:cxn ang="0">
                <a:pos x="223" y="1921"/>
              </a:cxn>
              <a:cxn ang="0">
                <a:pos x="0" y="1921"/>
              </a:cxn>
              <a:cxn ang="0">
                <a:pos x="0" y="0"/>
              </a:cxn>
              <a:cxn ang="0">
                <a:pos x="223" y="0"/>
              </a:cxn>
              <a:cxn ang="0">
                <a:pos x="223" y="1921"/>
              </a:cxn>
            </a:cxnLst>
            <a:rect l="0" t="0" r="r" b="b"/>
            <a:pathLst>
              <a:path w="223" h="1921">
                <a:moveTo>
                  <a:pt x="223" y="1921"/>
                </a:moveTo>
                <a:lnTo>
                  <a:pt x="0" y="1921"/>
                </a:lnTo>
                <a:lnTo>
                  <a:pt x="0" y="0"/>
                </a:lnTo>
                <a:lnTo>
                  <a:pt x="223" y="0"/>
                </a:lnTo>
                <a:lnTo>
                  <a:pt x="223" y="1921"/>
                </a:lnTo>
                <a:close/>
              </a:path>
            </a:pathLst>
          </a:custGeom>
          <a:solidFill>
            <a:srgbClr val="DE1F26"/>
          </a:solidFill>
          <a:ln w="9525">
            <a:noFill/>
            <a:round/>
            <a:headEnd/>
            <a:tailEnd/>
          </a:ln>
        </p:spPr>
        <p:txBody>
          <a:bodyPr vert="horz" wrap="square" lIns="68452" tIns="34226" rIns="68452" bIns="34226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grpSp>
        <p:nvGrpSpPr>
          <p:cNvPr id="2802" name="Group 908"/>
          <p:cNvGrpSpPr>
            <a:grpSpLocks/>
          </p:cNvGrpSpPr>
          <p:nvPr/>
        </p:nvGrpSpPr>
        <p:grpSpPr bwMode="auto">
          <a:xfrm>
            <a:off x="3752727" y="5445220"/>
            <a:ext cx="49174" cy="68338"/>
            <a:chOff x="2637" y="7208"/>
            <a:chExt cx="124" cy="124"/>
          </a:xfrm>
        </p:grpSpPr>
        <p:sp>
          <p:nvSpPr>
            <p:cNvPr id="2803" name="Freeform 909"/>
            <p:cNvSpPr>
              <a:spLocks/>
            </p:cNvSpPr>
            <p:nvPr/>
          </p:nvSpPr>
          <p:spPr bwMode="auto">
            <a:xfrm>
              <a:off x="2637" y="7208"/>
              <a:ext cx="124" cy="124"/>
            </a:xfrm>
            <a:custGeom>
              <a:avLst/>
              <a:gdLst/>
              <a:ahLst/>
              <a:cxnLst>
                <a:cxn ang="0">
                  <a:pos x="124" y="124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124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lnTo>
                    <a:pt x="0" y="124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124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grpSp>
        <p:nvGrpSpPr>
          <p:cNvPr id="2804" name="Group 908"/>
          <p:cNvGrpSpPr>
            <a:grpSpLocks/>
          </p:cNvGrpSpPr>
          <p:nvPr/>
        </p:nvGrpSpPr>
        <p:grpSpPr bwMode="auto">
          <a:xfrm>
            <a:off x="3752727" y="5689442"/>
            <a:ext cx="49174" cy="68338"/>
            <a:chOff x="2637" y="7208"/>
            <a:chExt cx="124" cy="124"/>
          </a:xfrm>
        </p:grpSpPr>
        <p:sp>
          <p:nvSpPr>
            <p:cNvPr id="2805" name="Freeform 909"/>
            <p:cNvSpPr>
              <a:spLocks/>
            </p:cNvSpPr>
            <p:nvPr/>
          </p:nvSpPr>
          <p:spPr bwMode="auto">
            <a:xfrm>
              <a:off x="2637" y="7208"/>
              <a:ext cx="124" cy="124"/>
            </a:xfrm>
            <a:custGeom>
              <a:avLst/>
              <a:gdLst/>
              <a:ahLst/>
              <a:cxnLst>
                <a:cxn ang="0">
                  <a:pos x="124" y="124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124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lnTo>
                    <a:pt x="0" y="124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124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sp>
        <p:nvSpPr>
          <p:cNvPr id="2806" name="TextBox 2805"/>
          <p:cNvSpPr txBox="1"/>
          <p:nvPr/>
        </p:nvSpPr>
        <p:spPr>
          <a:xfrm>
            <a:off x="5824718" y="2360712"/>
            <a:ext cx="734246" cy="223009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r>
              <a:rPr lang="mk-MK" sz="1000" b="1" dirty="0">
                <a:solidFill>
                  <a:schemeClr val="bg1"/>
                </a:solidFill>
                <a:latin typeface="Arial Narrow" pitchFamily="34" charset="0"/>
              </a:rPr>
              <a:t>ВЛИЈАНИЕ</a:t>
            </a:r>
          </a:p>
        </p:txBody>
      </p:sp>
      <p:sp>
        <p:nvSpPr>
          <p:cNvPr id="2807" name="TextBox 2806"/>
          <p:cNvSpPr txBox="1"/>
          <p:nvPr/>
        </p:nvSpPr>
        <p:spPr>
          <a:xfrm>
            <a:off x="5955545" y="2792760"/>
            <a:ext cx="646393" cy="223009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неутрално</a:t>
            </a:r>
          </a:p>
        </p:txBody>
      </p:sp>
      <p:sp>
        <p:nvSpPr>
          <p:cNvPr id="2808" name="TextBox 2807"/>
          <p:cNvSpPr txBox="1"/>
          <p:nvPr/>
        </p:nvSpPr>
        <p:spPr>
          <a:xfrm>
            <a:off x="5965445" y="3145815"/>
            <a:ext cx="428385" cy="223009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слабо</a:t>
            </a:r>
          </a:p>
        </p:txBody>
      </p:sp>
      <p:sp>
        <p:nvSpPr>
          <p:cNvPr id="2809" name="TextBox 2808"/>
          <p:cNvSpPr txBox="1"/>
          <p:nvPr/>
        </p:nvSpPr>
        <p:spPr>
          <a:xfrm>
            <a:off x="5960408" y="3498870"/>
            <a:ext cx="482275" cy="223009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средно</a:t>
            </a:r>
          </a:p>
        </p:txBody>
      </p:sp>
      <p:sp>
        <p:nvSpPr>
          <p:cNvPr id="2810" name="TextBox 2809"/>
          <p:cNvSpPr txBox="1"/>
          <p:nvPr/>
        </p:nvSpPr>
        <p:spPr>
          <a:xfrm>
            <a:off x="5974931" y="3869723"/>
            <a:ext cx="426781" cy="223009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r>
              <a:rPr lang="mk-MK" sz="1000" dirty="0">
                <a:solidFill>
                  <a:schemeClr val="bg1"/>
                </a:solidFill>
                <a:latin typeface="Arial Narrow" pitchFamily="34" charset="0"/>
              </a:rPr>
              <a:t>силно</a:t>
            </a:r>
          </a:p>
        </p:txBody>
      </p:sp>
      <p:sp>
        <p:nvSpPr>
          <p:cNvPr id="2811" name="TextBox 2810"/>
          <p:cNvSpPr txBox="1"/>
          <p:nvPr/>
        </p:nvSpPr>
        <p:spPr>
          <a:xfrm>
            <a:off x="5759727" y="4953000"/>
            <a:ext cx="883638" cy="223009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r>
              <a:rPr lang="mk-MK" sz="1000" b="1" dirty="0">
                <a:solidFill>
                  <a:schemeClr val="bg1"/>
                </a:solidFill>
                <a:latin typeface="Arial Narrow" pitchFamily="34" charset="0"/>
              </a:rPr>
              <a:t>МОТИВАЦИЈА</a:t>
            </a:r>
          </a:p>
        </p:txBody>
      </p:sp>
      <p:sp>
        <p:nvSpPr>
          <p:cNvPr id="2812" name="TextBox 2811"/>
          <p:cNvSpPr txBox="1"/>
          <p:nvPr/>
        </p:nvSpPr>
        <p:spPr>
          <a:xfrm>
            <a:off x="5890653" y="5384141"/>
            <a:ext cx="348235" cy="207620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r>
              <a:rPr lang="mk-MK" sz="900" dirty="0">
                <a:solidFill>
                  <a:schemeClr val="bg1"/>
                </a:solidFill>
                <a:latin typeface="Arial Narrow" pitchFamily="34" charset="0"/>
              </a:rPr>
              <a:t>пари</a:t>
            </a:r>
          </a:p>
        </p:txBody>
      </p:sp>
      <p:sp>
        <p:nvSpPr>
          <p:cNvPr id="2813" name="TextBox 2812"/>
          <p:cNvSpPr txBox="1"/>
          <p:nvPr/>
        </p:nvSpPr>
        <p:spPr>
          <a:xfrm>
            <a:off x="5881651" y="5745088"/>
            <a:ext cx="726544" cy="207620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r>
              <a:rPr lang="mk-MK" sz="900" dirty="0">
                <a:solidFill>
                  <a:schemeClr val="bg1"/>
                </a:solidFill>
                <a:latin typeface="Arial Narrow" pitchFamily="34" charset="0"/>
              </a:rPr>
              <a:t>политика/моќ</a:t>
            </a:r>
          </a:p>
        </p:txBody>
      </p:sp>
      <p:sp>
        <p:nvSpPr>
          <p:cNvPr id="2814" name="TextBox 2813"/>
          <p:cNvSpPr txBox="1"/>
          <p:nvPr/>
        </p:nvSpPr>
        <p:spPr>
          <a:xfrm>
            <a:off x="5881640" y="6105128"/>
            <a:ext cx="737764" cy="207620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r>
              <a:rPr lang="mk-MK" sz="900" dirty="0">
                <a:solidFill>
                  <a:schemeClr val="bg1"/>
                </a:solidFill>
                <a:latin typeface="Arial Narrow" pitchFamily="34" charset="0"/>
              </a:rPr>
              <a:t>хумор/забава</a:t>
            </a:r>
          </a:p>
        </p:txBody>
      </p:sp>
      <p:sp>
        <p:nvSpPr>
          <p:cNvPr id="2815" name="TextBox 2814"/>
          <p:cNvSpPr txBox="1"/>
          <p:nvPr/>
        </p:nvSpPr>
        <p:spPr>
          <a:xfrm>
            <a:off x="5870431" y="6465721"/>
            <a:ext cx="426781" cy="207620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r>
              <a:rPr lang="mk-MK" sz="900" dirty="0">
                <a:solidFill>
                  <a:schemeClr val="bg1"/>
                </a:solidFill>
                <a:latin typeface="Arial Narrow" pitchFamily="34" charset="0"/>
              </a:rPr>
              <a:t>страст</a:t>
            </a:r>
          </a:p>
        </p:txBody>
      </p:sp>
      <p:sp>
        <p:nvSpPr>
          <p:cNvPr id="2816" name="TextBox 2815"/>
          <p:cNvSpPr txBox="1"/>
          <p:nvPr/>
        </p:nvSpPr>
        <p:spPr>
          <a:xfrm>
            <a:off x="5852570" y="6753200"/>
            <a:ext cx="793870" cy="346119"/>
          </a:xfrm>
          <a:prstGeom prst="rect">
            <a:avLst/>
          </a:prstGeom>
          <a:noFill/>
        </p:spPr>
        <p:txBody>
          <a:bodyPr wrap="none" lIns="68452" tIns="34226" rIns="68452" bIns="34226" rtlCol="0">
            <a:spAutoFit/>
          </a:bodyPr>
          <a:lstStyle/>
          <a:p>
            <a:pPr algn="ctr"/>
            <a:r>
              <a:rPr lang="mk-MK" sz="900" dirty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mk-MK" sz="900" dirty="0" err="1">
                <a:solidFill>
                  <a:schemeClr val="bg1"/>
                </a:solidFill>
                <a:latin typeface="Arial Narrow" pitchFamily="34" charset="0"/>
              </a:rPr>
              <a:t>дез</a:t>
            </a:r>
            <a:r>
              <a:rPr lang="mk-MK" sz="900" dirty="0">
                <a:solidFill>
                  <a:schemeClr val="bg1"/>
                </a:solidFill>
                <a:latin typeface="Arial Narrow" pitchFamily="34" charset="0"/>
              </a:rPr>
              <a:t>)</a:t>
            </a:r>
            <a:r>
              <a:rPr lang="mk-MK" sz="900" dirty="0" err="1">
                <a:solidFill>
                  <a:schemeClr val="bg1"/>
                </a:solidFill>
                <a:latin typeface="Arial Narrow" pitchFamily="34" charset="0"/>
              </a:rPr>
              <a:t>информи</a:t>
            </a:r>
            <a:r>
              <a:rPr lang="mk-MK" sz="900" dirty="0">
                <a:solidFill>
                  <a:schemeClr val="bg1"/>
                </a:solidFill>
                <a:latin typeface="Arial Narrow" pitchFamily="34" charset="0"/>
              </a:rPr>
              <a:t>-</a:t>
            </a:r>
          </a:p>
          <a:p>
            <a:r>
              <a:rPr lang="mk-MK" sz="900" dirty="0" err="1">
                <a:solidFill>
                  <a:schemeClr val="bg1"/>
                </a:solidFill>
                <a:latin typeface="Arial Narrow" pitchFamily="34" charset="0"/>
              </a:rPr>
              <a:t>рање</a:t>
            </a:r>
            <a:endParaRPr lang="mk-MK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pSp>
        <p:nvGrpSpPr>
          <p:cNvPr id="10" name="Group 1721"/>
          <p:cNvGrpSpPr>
            <a:grpSpLocks/>
          </p:cNvGrpSpPr>
          <p:nvPr/>
        </p:nvGrpSpPr>
        <p:grpSpPr bwMode="auto">
          <a:xfrm>
            <a:off x="130060" y="216337"/>
            <a:ext cx="6508011" cy="209447"/>
            <a:chOff x="400" y="392"/>
            <a:chExt cx="16409" cy="380"/>
          </a:xfrm>
        </p:grpSpPr>
        <p:sp>
          <p:nvSpPr>
            <p:cNvPr id="11" name="Freeform 1722"/>
            <p:cNvSpPr>
              <a:spLocks/>
            </p:cNvSpPr>
            <p:nvPr/>
          </p:nvSpPr>
          <p:spPr bwMode="auto">
            <a:xfrm>
              <a:off x="400" y="392"/>
              <a:ext cx="16409" cy="380"/>
            </a:xfrm>
            <a:custGeom>
              <a:avLst/>
              <a:gdLst/>
              <a:ahLst/>
              <a:cxnLst>
                <a:cxn ang="0">
                  <a:pos x="16409" y="381"/>
                </a:cxn>
                <a:cxn ang="0">
                  <a:pos x="0" y="381"/>
                </a:cxn>
                <a:cxn ang="0">
                  <a:pos x="0" y="0"/>
                </a:cxn>
                <a:cxn ang="0">
                  <a:pos x="16409" y="0"/>
                </a:cxn>
                <a:cxn ang="0">
                  <a:pos x="16409" y="381"/>
                </a:cxn>
              </a:cxnLst>
              <a:rect l="0" t="0" r="r" b="b"/>
              <a:pathLst>
                <a:path w="16409" h="380">
                  <a:moveTo>
                    <a:pt x="16409" y="381"/>
                  </a:moveTo>
                  <a:lnTo>
                    <a:pt x="0" y="381"/>
                  </a:lnTo>
                  <a:lnTo>
                    <a:pt x="0" y="0"/>
                  </a:lnTo>
                  <a:lnTo>
                    <a:pt x="16409" y="0"/>
                  </a:lnTo>
                  <a:lnTo>
                    <a:pt x="16409" y="381"/>
                  </a:lnTo>
                  <a:close/>
                </a:path>
              </a:pathLst>
            </a:custGeom>
            <a:solidFill>
              <a:srgbClr val="4A48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mk-MK"/>
            </a:p>
          </p:txBody>
        </p:sp>
      </p:grpSp>
      <p:sp>
        <p:nvSpPr>
          <p:cNvPr id="2821" name="TextBox 2820"/>
          <p:cNvSpPr txBox="1"/>
          <p:nvPr/>
        </p:nvSpPr>
        <p:spPr>
          <a:xfrm>
            <a:off x="188640" y="1208584"/>
            <a:ext cx="6552728" cy="484619"/>
          </a:xfrm>
          <a:prstGeom prst="rect">
            <a:avLst/>
          </a:prstGeom>
          <a:noFill/>
        </p:spPr>
        <p:txBody>
          <a:bodyPr wrap="square" lIns="68452" tIns="34226" rIns="68452" bIns="34226" rtlCol="0">
            <a:spAutoFit/>
          </a:bodyPr>
          <a:lstStyle/>
          <a:p>
            <a:pPr algn="ctr"/>
            <a:r>
              <a:rPr lang="mk-MK" sz="2700" b="1" spc="449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haroni" pitchFamily="2" charset="-79"/>
              </a:rPr>
              <a:t>10 ВИДОВИ ЗАВЕДУВАЧКИ ВЕСТИ</a:t>
            </a:r>
          </a:p>
        </p:txBody>
      </p:sp>
      <p:pic>
        <p:nvPicPr>
          <p:cNvPr id="20" name="Picture 1731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5945557" y="9182596"/>
            <a:ext cx="592899" cy="29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30" name="Group 1746"/>
          <p:cNvGrpSpPr>
            <a:grpSpLocks/>
          </p:cNvGrpSpPr>
          <p:nvPr/>
        </p:nvGrpSpPr>
        <p:grpSpPr bwMode="auto">
          <a:xfrm>
            <a:off x="5900189" y="8685977"/>
            <a:ext cx="574120" cy="98377"/>
            <a:chOff x="14437" y="16302"/>
            <a:chExt cx="1903" cy="244"/>
          </a:xfrm>
        </p:grpSpPr>
        <p:grpSp>
          <p:nvGrpSpPr>
            <p:cNvPr id="2831" name="Group 1747"/>
            <p:cNvGrpSpPr>
              <a:grpSpLocks/>
            </p:cNvGrpSpPr>
            <p:nvPr/>
          </p:nvGrpSpPr>
          <p:grpSpPr bwMode="auto">
            <a:xfrm>
              <a:off x="14457" y="16379"/>
              <a:ext cx="209" cy="144"/>
              <a:chOff x="14457" y="16379"/>
              <a:chExt cx="209" cy="144"/>
            </a:xfrm>
          </p:grpSpPr>
          <p:sp>
            <p:nvSpPr>
              <p:cNvPr id="2867" name="Freeform 1748"/>
              <p:cNvSpPr>
                <a:spLocks/>
              </p:cNvSpPr>
              <p:nvPr/>
            </p:nvSpPr>
            <p:spPr bwMode="auto">
              <a:xfrm>
                <a:off x="14457" y="16379"/>
                <a:ext cx="209" cy="144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0" y="0"/>
                  </a:cxn>
                  <a:cxn ang="0">
                    <a:pos x="43" y="144"/>
                  </a:cxn>
                  <a:cxn ang="0">
                    <a:pos x="67" y="144"/>
                  </a:cxn>
                  <a:cxn ang="0">
                    <a:pos x="76" y="119"/>
                  </a:cxn>
                  <a:cxn ang="0">
                    <a:pos x="57" y="119"/>
                  </a:cxn>
                  <a:cxn ang="0">
                    <a:pos x="55" y="112"/>
                  </a:cxn>
                  <a:cxn ang="0">
                    <a:pos x="51" y="93"/>
                  </a:cxn>
                  <a:cxn ang="0">
                    <a:pos x="46" y="73"/>
                  </a:cxn>
                  <a:cxn ang="0">
                    <a:pos x="27" y="0"/>
                  </a:cxn>
                </a:cxnLst>
                <a:rect l="0" t="0" r="r" b="b"/>
                <a:pathLst>
                  <a:path w="209" h="144">
                    <a:moveTo>
                      <a:pt x="27" y="0"/>
                    </a:moveTo>
                    <a:lnTo>
                      <a:pt x="0" y="0"/>
                    </a:lnTo>
                    <a:lnTo>
                      <a:pt x="43" y="144"/>
                    </a:lnTo>
                    <a:lnTo>
                      <a:pt x="67" y="144"/>
                    </a:lnTo>
                    <a:lnTo>
                      <a:pt x="76" y="119"/>
                    </a:lnTo>
                    <a:lnTo>
                      <a:pt x="57" y="119"/>
                    </a:lnTo>
                    <a:lnTo>
                      <a:pt x="55" y="112"/>
                    </a:lnTo>
                    <a:lnTo>
                      <a:pt x="51" y="93"/>
                    </a:lnTo>
                    <a:lnTo>
                      <a:pt x="46" y="73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68" name="Freeform 1749"/>
              <p:cNvSpPr>
                <a:spLocks/>
              </p:cNvSpPr>
              <p:nvPr/>
            </p:nvSpPr>
            <p:spPr bwMode="auto">
              <a:xfrm>
                <a:off x="14457" y="16379"/>
                <a:ext cx="209" cy="144"/>
              </a:xfrm>
              <a:custGeom>
                <a:avLst/>
                <a:gdLst/>
                <a:ahLst/>
                <a:cxnLst>
                  <a:cxn ang="0">
                    <a:pos x="124" y="28"/>
                  </a:cxn>
                  <a:cxn ang="0">
                    <a:pos x="103" y="28"/>
                  </a:cxn>
                  <a:cxn ang="0">
                    <a:pos x="106" y="37"/>
                  </a:cxn>
                  <a:cxn ang="0">
                    <a:pos x="111" y="56"/>
                  </a:cxn>
                  <a:cxn ang="0">
                    <a:pos x="117" y="75"/>
                  </a:cxn>
                  <a:cxn ang="0">
                    <a:pos x="139" y="144"/>
                  </a:cxn>
                  <a:cxn ang="0">
                    <a:pos x="163" y="144"/>
                  </a:cxn>
                  <a:cxn ang="0">
                    <a:pos x="171" y="119"/>
                  </a:cxn>
                  <a:cxn ang="0">
                    <a:pos x="152" y="119"/>
                  </a:cxn>
                  <a:cxn ang="0">
                    <a:pos x="149" y="111"/>
                  </a:cxn>
                  <a:cxn ang="0">
                    <a:pos x="144" y="92"/>
                  </a:cxn>
                  <a:cxn ang="0">
                    <a:pos x="138" y="72"/>
                  </a:cxn>
                  <a:cxn ang="0">
                    <a:pos x="124" y="28"/>
                  </a:cxn>
                </a:cxnLst>
                <a:rect l="0" t="0" r="r" b="b"/>
                <a:pathLst>
                  <a:path w="209" h="144">
                    <a:moveTo>
                      <a:pt x="124" y="28"/>
                    </a:moveTo>
                    <a:lnTo>
                      <a:pt x="103" y="28"/>
                    </a:lnTo>
                    <a:lnTo>
                      <a:pt x="106" y="37"/>
                    </a:lnTo>
                    <a:lnTo>
                      <a:pt x="111" y="56"/>
                    </a:lnTo>
                    <a:lnTo>
                      <a:pt x="117" y="75"/>
                    </a:lnTo>
                    <a:lnTo>
                      <a:pt x="139" y="144"/>
                    </a:lnTo>
                    <a:lnTo>
                      <a:pt x="163" y="144"/>
                    </a:lnTo>
                    <a:lnTo>
                      <a:pt x="171" y="119"/>
                    </a:lnTo>
                    <a:lnTo>
                      <a:pt x="152" y="119"/>
                    </a:lnTo>
                    <a:lnTo>
                      <a:pt x="149" y="111"/>
                    </a:lnTo>
                    <a:lnTo>
                      <a:pt x="144" y="92"/>
                    </a:lnTo>
                    <a:lnTo>
                      <a:pt x="138" y="72"/>
                    </a:lnTo>
                    <a:lnTo>
                      <a:pt x="124" y="28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69" name="Freeform 1750"/>
              <p:cNvSpPr>
                <a:spLocks/>
              </p:cNvSpPr>
              <p:nvPr/>
            </p:nvSpPr>
            <p:spPr bwMode="auto">
              <a:xfrm>
                <a:off x="14457" y="16379"/>
                <a:ext cx="209" cy="144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94" y="0"/>
                  </a:cxn>
                  <a:cxn ang="0">
                    <a:pos x="68" y="81"/>
                  </a:cxn>
                  <a:cxn ang="0">
                    <a:pos x="62" y="101"/>
                  </a:cxn>
                  <a:cxn ang="0">
                    <a:pos x="57" y="119"/>
                  </a:cxn>
                  <a:cxn ang="0">
                    <a:pos x="76" y="119"/>
                  </a:cxn>
                  <a:cxn ang="0">
                    <a:pos x="93" y="67"/>
                  </a:cxn>
                  <a:cxn ang="0">
                    <a:pos x="99" y="48"/>
                  </a:cxn>
                  <a:cxn ang="0">
                    <a:pos x="103" y="28"/>
                  </a:cxn>
                  <a:cxn ang="0">
                    <a:pos x="124" y="28"/>
                  </a:cxn>
                  <a:cxn ang="0">
                    <a:pos x="116" y="0"/>
                  </a:cxn>
                </a:cxnLst>
                <a:rect l="0" t="0" r="r" b="b"/>
                <a:pathLst>
                  <a:path w="209" h="144">
                    <a:moveTo>
                      <a:pt x="116" y="0"/>
                    </a:moveTo>
                    <a:lnTo>
                      <a:pt x="94" y="0"/>
                    </a:lnTo>
                    <a:lnTo>
                      <a:pt x="68" y="81"/>
                    </a:lnTo>
                    <a:lnTo>
                      <a:pt x="62" y="101"/>
                    </a:lnTo>
                    <a:lnTo>
                      <a:pt x="57" y="119"/>
                    </a:lnTo>
                    <a:lnTo>
                      <a:pt x="76" y="119"/>
                    </a:lnTo>
                    <a:lnTo>
                      <a:pt x="93" y="67"/>
                    </a:lnTo>
                    <a:lnTo>
                      <a:pt x="99" y="48"/>
                    </a:lnTo>
                    <a:lnTo>
                      <a:pt x="103" y="28"/>
                    </a:lnTo>
                    <a:lnTo>
                      <a:pt x="124" y="28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70" name="Freeform 1751"/>
              <p:cNvSpPr>
                <a:spLocks/>
              </p:cNvSpPr>
              <p:nvPr/>
            </p:nvSpPr>
            <p:spPr bwMode="auto">
              <a:xfrm>
                <a:off x="14457" y="16379"/>
                <a:ext cx="209" cy="144"/>
              </a:xfrm>
              <a:custGeom>
                <a:avLst/>
                <a:gdLst/>
                <a:ahLst/>
                <a:cxnLst>
                  <a:cxn ang="0">
                    <a:pos x="209" y="0"/>
                  </a:cxn>
                  <a:cxn ang="0">
                    <a:pos x="183" y="0"/>
                  </a:cxn>
                  <a:cxn ang="0">
                    <a:pos x="160" y="81"/>
                  </a:cxn>
                  <a:cxn ang="0">
                    <a:pos x="155" y="101"/>
                  </a:cxn>
                  <a:cxn ang="0">
                    <a:pos x="152" y="119"/>
                  </a:cxn>
                  <a:cxn ang="0">
                    <a:pos x="171" y="119"/>
                  </a:cxn>
                  <a:cxn ang="0">
                    <a:pos x="209" y="0"/>
                  </a:cxn>
                </a:cxnLst>
                <a:rect l="0" t="0" r="r" b="b"/>
                <a:pathLst>
                  <a:path w="209" h="144">
                    <a:moveTo>
                      <a:pt x="209" y="0"/>
                    </a:moveTo>
                    <a:lnTo>
                      <a:pt x="183" y="0"/>
                    </a:lnTo>
                    <a:lnTo>
                      <a:pt x="160" y="81"/>
                    </a:lnTo>
                    <a:lnTo>
                      <a:pt x="155" y="101"/>
                    </a:lnTo>
                    <a:lnTo>
                      <a:pt x="152" y="119"/>
                    </a:lnTo>
                    <a:lnTo>
                      <a:pt x="171" y="119"/>
                    </a:lnTo>
                    <a:lnTo>
                      <a:pt x="209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</p:grpSp>
        <p:grpSp>
          <p:nvGrpSpPr>
            <p:cNvPr id="2832" name="Group 1752"/>
            <p:cNvGrpSpPr>
              <a:grpSpLocks/>
            </p:cNvGrpSpPr>
            <p:nvPr/>
          </p:nvGrpSpPr>
          <p:grpSpPr bwMode="auto">
            <a:xfrm>
              <a:off x="14709" y="16379"/>
              <a:ext cx="209" cy="144"/>
              <a:chOff x="14709" y="16379"/>
              <a:chExt cx="209" cy="144"/>
            </a:xfrm>
          </p:grpSpPr>
          <p:sp>
            <p:nvSpPr>
              <p:cNvPr id="2863" name="Freeform 1753"/>
              <p:cNvSpPr>
                <a:spLocks/>
              </p:cNvSpPr>
              <p:nvPr/>
            </p:nvSpPr>
            <p:spPr bwMode="auto">
              <a:xfrm>
                <a:off x="14709" y="16379"/>
                <a:ext cx="209" cy="144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0" y="0"/>
                  </a:cxn>
                  <a:cxn ang="0">
                    <a:pos x="44" y="144"/>
                  </a:cxn>
                  <a:cxn ang="0">
                    <a:pos x="67" y="144"/>
                  </a:cxn>
                  <a:cxn ang="0">
                    <a:pos x="76" y="119"/>
                  </a:cxn>
                  <a:cxn ang="0">
                    <a:pos x="58" y="119"/>
                  </a:cxn>
                  <a:cxn ang="0">
                    <a:pos x="55" y="112"/>
                  </a:cxn>
                  <a:cxn ang="0">
                    <a:pos x="51" y="93"/>
                  </a:cxn>
                  <a:cxn ang="0">
                    <a:pos x="46" y="73"/>
                  </a:cxn>
                  <a:cxn ang="0">
                    <a:pos x="27" y="0"/>
                  </a:cxn>
                </a:cxnLst>
                <a:rect l="0" t="0" r="r" b="b"/>
                <a:pathLst>
                  <a:path w="209" h="144">
                    <a:moveTo>
                      <a:pt x="27" y="0"/>
                    </a:moveTo>
                    <a:lnTo>
                      <a:pt x="0" y="0"/>
                    </a:lnTo>
                    <a:lnTo>
                      <a:pt x="44" y="144"/>
                    </a:lnTo>
                    <a:lnTo>
                      <a:pt x="67" y="144"/>
                    </a:lnTo>
                    <a:lnTo>
                      <a:pt x="76" y="119"/>
                    </a:lnTo>
                    <a:lnTo>
                      <a:pt x="58" y="119"/>
                    </a:lnTo>
                    <a:lnTo>
                      <a:pt x="55" y="112"/>
                    </a:lnTo>
                    <a:lnTo>
                      <a:pt x="51" y="93"/>
                    </a:lnTo>
                    <a:lnTo>
                      <a:pt x="46" y="73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64" name="Freeform 1754"/>
              <p:cNvSpPr>
                <a:spLocks/>
              </p:cNvSpPr>
              <p:nvPr/>
            </p:nvSpPr>
            <p:spPr bwMode="auto">
              <a:xfrm>
                <a:off x="14709" y="16379"/>
                <a:ext cx="209" cy="144"/>
              </a:xfrm>
              <a:custGeom>
                <a:avLst/>
                <a:gdLst/>
                <a:ahLst/>
                <a:cxnLst>
                  <a:cxn ang="0">
                    <a:pos x="125" y="28"/>
                  </a:cxn>
                  <a:cxn ang="0">
                    <a:pos x="104" y="28"/>
                  </a:cxn>
                  <a:cxn ang="0">
                    <a:pos x="106" y="37"/>
                  </a:cxn>
                  <a:cxn ang="0">
                    <a:pos x="111" y="56"/>
                  </a:cxn>
                  <a:cxn ang="0">
                    <a:pos x="117" y="75"/>
                  </a:cxn>
                  <a:cxn ang="0">
                    <a:pos x="139" y="144"/>
                  </a:cxn>
                  <a:cxn ang="0">
                    <a:pos x="163" y="144"/>
                  </a:cxn>
                  <a:cxn ang="0">
                    <a:pos x="171" y="119"/>
                  </a:cxn>
                  <a:cxn ang="0">
                    <a:pos x="152" y="119"/>
                  </a:cxn>
                  <a:cxn ang="0">
                    <a:pos x="149" y="111"/>
                  </a:cxn>
                  <a:cxn ang="0">
                    <a:pos x="144" y="92"/>
                  </a:cxn>
                  <a:cxn ang="0">
                    <a:pos x="138" y="72"/>
                  </a:cxn>
                  <a:cxn ang="0">
                    <a:pos x="125" y="28"/>
                  </a:cxn>
                </a:cxnLst>
                <a:rect l="0" t="0" r="r" b="b"/>
                <a:pathLst>
                  <a:path w="209" h="144">
                    <a:moveTo>
                      <a:pt x="125" y="28"/>
                    </a:moveTo>
                    <a:lnTo>
                      <a:pt x="104" y="28"/>
                    </a:lnTo>
                    <a:lnTo>
                      <a:pt x="106" y="37"/>
                    </a:lnTo>
                    <a:lnTo>
                      <a:pt x="111" y="56"/>
                    </a:lnTo>
                    <a:lnTo>
                      <a:pt x="117" y="75"/>
                    </a:lnTo>
                    <a:lnTo>
                      <a:pt x="139" y="144"/>
                    </a:lnTo>
                    <a:lnTo>
                      <a:pt x="163" y="144"/>
                    </a:lnTo>
                    <a:lnTo>
                      <a:pt x="171" y="119"/>
                    </a:lnTo>
                    <a:lnTo>
                      <a:pt x="152" y="119"/>
                    </a:lnTo>
                    <a:lnTo>
                      <a:pt x="149" y="111"/>
                    </a:lnTo>
                    <a:lnTo>
                      <a:pt x="144" y="92"/>
                    </a:lnTo>
                    <a:lnTo>
                      <a:pt x="138" y="72"/>
                    </a:lnTo>
                    <a:lnTo>
                      <a:pt x="125" y="28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65" name="Freeform 1755"/>
              <p:cNvSpPr>
                <a:spLocks/>
              </p:cNvSpPr>
              <p:nvPr/>
            </p:nvSpPr>
            <p:spPr bwMode="auto">
              <a:xfrm>
                <a:off x="14709" y="16379"/>
                <a:ext cx="209" cy="144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94" y="0"/>
                  </a:cxn>
                  <a:cxn ang="0">
                    <a:pos x="68" y="81"/>
                  </a:cxn>
                  <a:cxn ang="0">
                    <a:pos x="62" y="101"/>
                  </a:cxn>
                  <a:cxn ang="0">
                    <a:pos x="58" y="119"/>
                  </a:cxn>
                  <a:cxn ang="0">
                    <a:pos x="76" y="119"/>
                  </a:cxn>
                  <a:cxn ang="0">
                    <a:pos x="93" y="67"/>
                  </a:cxn>
                  <a:cxn ang="0">
                    <a:pos x="99" y="48"/>
                  </a:cxn>
                  <a:cxn ang="0">
                    <a:pos x="104" y="28"/>
                  </a:cxn>
                  <a:cxn ang="0">
                    <a:pos x="125" y="28"/>
                  </a:cxn>
                  <a:cxn ang="0">
                    <a:pos x="116" y="0"/>
                  </a:cxn>
                </a:cxnLst>
                <a:rect l="0" t="0" r="r" b="b"/>
                <a:pathLst>
                  <a:path w="209" h="144">
                    <a:moveTo>
                      <a:pt x="116" y="0"/>
                    </a:moveTo>
                    <a:lnTo>
                      <a:pt x="94" y="0"/>
                    </a:lnTo>
                    <a:lnTo>
                      <a:pt x="68" y="81"/>
                    </a:lnTo>
                    <a:lnTo>
                      <a:pt x="62" y="101"/>
                    </a:lnTo>
                    <a:lnTo>
                      <a:pt x="58" y="119"/>
                    </a:lnTo>
                    <a:lnTo>
                      <a:pt x="76" y="119"/>
                    </a:lnTo>
                    <a:lnTo>
                      <a:pt x="93" y="67"/>
                    </a:lnTo>
                    <a:lnTo>
                      <a:pt x="99" y="48"/>
                    </a:lnTo>
                    <a:lnTo>
                      <a:pt x="104" y="28"/>
                    </a:lnTo>
                    <a:lnTo>
                      <a:pt x="125" y="28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66" name="Freeform 1756"/>
              <p:cNvSpPr>
                <a:spLocks/>
              </p:cNvSpPr>
              <p:nvPr/>
            </p:nvSpPr>
            <p:spPr bwMode="auto">
              <a:xfrm>
                <a:off x="14709" y="16379"/>
                <a:ext cx="209" cy="144"/>
              </a:xfrm>
              <a:custGeom>
                <a:avLst/>
                <a:gdLst/>
                <a:ahLst/>
                <a:cxnLst>
                  <a:cxn ang="0">
                    <a:pos x="209" y="0"/>
                  </a:cxn>
                  <a:cxn ang="0">
                    <a:pos x="183" y="0"/>
                  </a:cxn>
                  <a:cxn ang="0">
                    <a:pos x="161" y="81"/>
                  </a:cxn>
                  <a:cxn ang="0">
                    <a:pos x="156" y="101"/>
                  </a:cxn>
                  <a:cxn ang="0">
                    <a:pos x="152" y="119"/>
                  </a:cxn>
                  <a:cxn ang="0">
                    <a:pos x="171" y="119"/>
                  </a:cxn>
                  <a:cxn ang="0">
                    <a:pos x="209" y="0"/>
                  </a:cxn>
                </a:cxnLst>
                <a:rect l="0" t="0" r="r" b="b"/>
                <a:pathLst>
                  <a:path w="209" h="144">
                    <a:moveTo>
                      <a:pt x="209" y="0"/>
                    </a:moveTo>
                    <a:lnTo>
                      <a:pt x="183" y="0"/>
                    </a:lnTo>
                    <a:lnTo>
                      <a:pt x="161" y="81"/>
                    </a:lnTo>
                    <a:lnTo>
                      <a:pt x="156" y="101"/>
                    </a:lnTo>
                    <a:lnTo>
                      <a:pt x="152" y="119"/>
                    </a:lnTo>
                    <a:lnTo>
                      <a:pt x="171" y="119"/>
                    </a:lnTo>
                    <a:lnTo>
                      <a:pt x="209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</p:grpSp>
        <p:grpSp>
          <p:nvGrpSpPr>
            <p:cNvPr id="2833" name="Group 1757"/>
            <p:cNvGrpSpPr>
              <a:grpSpLocks/>
            </p:cNvGrpSpPr>
            <p:nvPr/>
          </p:nvGrpSpPr>
          <p:grpSpPr bwMode="auto">
            <a:xfrm>
              <a:off x="14961" y="16379"/>
              <a:ext cx="209" cy="144"/>
              <a:chOff x="14961" y="16379"/>
              <a:chExt cx="209" cy="144"/>
            </a:xfrm>
          </p:grpSpPr>
          <p:sp>
            <p:nvSpPr>
              <p:cNvPr id="2859" name="Freeform 1758"/>
              <p:cNvSpPr>
                <a:spLocks/>
              </p:cNvSpPr>
              <p:nvPr/>
            </p:nvSpPr>
            <p:spPr bwMode="auto">
              <a:xfrm>
                <a:off x="14961" y="16379"/>
                <a:ext cx="209" cy="144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0" y="0"/>
                  </a:cxn>
                  <a:cxn ang="0">
                    <a:pos x="44" y="144"/>
                  </a:cxn>
                  <a:cxn ang="0">
                    <a:pos x="68" y="144"/>
                  </a:cxn>
                  <a:cxn ang="0">
                    <a:pos x="76" y="119"/>
                  </a:cxn>
                  <a:cxn ang="0">
                    <a:pos x="58" y="119"/>
                  </a:cxn>
                  <a:cxn ang="0">
                    <a:pos x="56" y="112"/>
                  </a:cxn>
                  <a:cxn ang="0">
                    <a:pos x="51" y="93"/>
                  </a:cxn>
                  <a:cxn ang="0">
                    <a:pos x="46" y="73"/>
                  </a:cxn>
                  <a:cxn ang="0">
                    <a:pos x="27" y="0"/>
                  </a:cxn>
                </a:cxnLst>
                <a:rect l="0" t="0" r="r" b="b"/>
                <a:pathLst>
                  <a:path w="209" h="144">
                    <a:moveTo>
                      <a:pt x="27" y="0"/>
                    </a:moveTo>
                    <a:lnTo>
                      <a:pt x="0" y="0"/>
                    </a:lnTo>
                    <a:lnTo>
                      <a:pt x="44" y="144"/>
                    </a:lnTo>
                    <a:lnTo>
                      <a:pt x="68" y="144"/>
                    </a:lnTo>
                    <a:lnTo>
                      <a:pt x="76" y="119"/>
                    </a:lnTo>
                    <a:lnTo>
                      <a:pt x="58" y="119"/>
                    </a:lnTo>
                    <a:lnTo>
                      <a:pt x="56" y="112"/>
                    </a:lnTo>
                    <a:lnTo>
                      <a:pt x="51" y="93"/>
                    </a:lnTo>
                    <a:lnTo>
                      <a:pt x="46" y="73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60" name="Freeform 1759"/>
              <p:cNvSpPr>
                <a:spLocks/>
              </p:cNvSpPr>
              <p:nvPr/>
            </p:nvSpPr>
            <p:spPr bwMode="auto">
              <a:xfrm>
                <a:off x="14961" y="16379"/>
                <a:ext cx="209" cy="144"/>
              </a:xfrm>
              <a:custGeom>
                <a:avLst/>
                <a:gdLst/>
                <a:ahLst/>
                <a:cxnLst>
                  <a:cxn ang="0">
                    <a:pos x="125" y="28"/>
                  </a:cxn>
                  <a:cxn ang="0">
                    <a:pos x="104" y="28"/>
                  </a:cxn>
                  <a:cxn ang="0">
                    <a:pos x="107" y="37"/>
                  </a:cxn>
                  <a:cxn ang="0">
                    <a:pos x="112" y="56"/>
                  </a:cxn>
                  <a:cxn ang="0">
                    <a:pos x="117" y="75"/>
                  </a:cxn>
                  <a:cxn ang="0">
                    <a:pos x="139" y="144"/>
                  </a:cxn>
                  <a:cxn ang="0">
                    <a:pos x="163" y="144"/>
                  </a:cxn>
                  <a:cxn ang="0">
                    <a:pos x="171" y="119"/>
                  </a:cxn>
                  <a:cxn ang="0">
                    <a:pos x="152" y="119"/>
                  </a:cxn>
                  <a:cxn ang="0">
                    <a:pos x="149" y="111"/>
                  </a:cxn>
                  <a:cxn ang="0">
                    <a:pos x="144" y="92"/>
                  </a:cxn>
                  <a:cxn ang="0">
                    <a:pos x="138" y="72"/>
                  </a:cxn>
                  <a:cxn ang="0">
                    <a:pos x="125" y="28"/>
                  </a:cxn>
                </a:cxnLst>
                <a:rect l="0" t="0" r="r" b="b"/>
                <a:pathLst>
                  <a:path w="209" h="144">
                    <a:moveTo>
                      <a:pt x="125" y="28"/>
                    </a:moveTo>
                    <a:lnTo>
                      <a:pt x="104" y="28"/>
                    </a:lnTo>
                    <a:lnTo>
                      <a:pt x="107" y="37"/>
                    </a:lnTo>
                    <a:lnTo>
                      <a:pt x="112" y="56"/>
                    </a:lnTo>
                    <a:lnTo>
                      <a:pt x="117" y="75"/>
                    </a:lnTo>
                    <a:lnTo>
                      <a:pt x="139" y="144"/>
                    </a:lnTo>
                    <a:lnTo>
                      <a:pt x="163" y="144"/>
                    </a:lnTo>
                    <a:lnTo>
                      <a:pt x="171" y="119"/>
                    </a:lnTo>
                    <a:lnTo>
                      <a:pt x="152" y="119"/>
                    </a:lnTo>
                    <a:lnTo>
                      <a:pt x="149" y="111"/>
                    </a:lnTo>
                    <a:lnTo>
                      <a:pt x="144" y="92"/>
                    </a:lnTo>
                    <a:lnTo>
                      <a:pt x="138" y="72"/>
                    </a:lnTo>
                    <a:lnTo>
                      <a:pt x="125" y="28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61" name="Freeform 1760"/>
              <p:cNvSpPr>
                <a:spLocks/>
              </p:cNvSpPr>
              <p:nvPr/>
            </p:nvSpPr>
            <p:spPr bwMode="auto">
              <a:xfrm>
                <a:off x="14961" y="16379"/>
                <a:ext cx="209" cy="144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94" y="0"/>
                  </a:cxn>
                  <a:cxn ang="0">
                    <a:pos x="68" y="81"/>
                  </a:cxn>
                  <a:cxn ang="0">
                    <a:pos x="63" y="101"/>
                  </a:cxn>
                  <a:cxn ang="0">
                    <a:pos x="58" y="119"/>
                  </a:cxn>
                  <a:cxn ang="0">
                    <a:pos x="76" y="119"/>
                  </a:cxn>
                  <a:cxn ang="0">
                    <a:pos x="94" y="67"/>
                  </a:cxn>
                  <a:cxn ang="0">
                    <a:pos x="99" y="48"/>
                  </a:cxn>
                  <a:cxn ang="0">
                    <a:pos x="104" y="28"/>
                  </a:cxn>
                  <a:cxn ang="0">
                    <a:pos x="125" y="28"/>
                  </a:cxn>
                  <a:cxn ang="0">
                    <a:pos x="116" y="0"/>
                  </a:cxn>
                </a:cxnLst>
                <a:rect l="0" t="0" r="r" b="b"/>
                <a:pathLst>
                  <a:path w="209" h="144">
                    <a:moveTo>
                      <a:pt x="116" y="0"/>
                    </a:moveTo>
                    <a:lnTo>
                      <a:pt x="94" y="0"/>
                    </a:lnTo>
                    <a:lnTo>
                      <a:pt x="68" y="81"/>
                    </a:lnTo>
                    <a:lnTo>
                      <a:pt x="63" y="101"/>
                    </a:lnTo>
                    <a:lnTo>
                      <a:pt x="58" y="119"/>
                    </a:lnTo>
                    <a:lnTo>
                      <a:pt x="76" y="119"/>
                    </a:lnTo>
                    <a:lnTo>
                      <a:pt x="94" y="67"/>
                    </a:lnTo>
                    <a:lnTo>
                      <a:pt x="99" y="48"/>
                    </a:lnTo>
                    <a:lnTo>
                      <a:pt x="104" y="28"/>
                    </a:lnTo>
                    <a:lnTo>
                      <a:pt x="125" y="28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62" name="Freeform 1761"/>
              <p:cNvSpPr>
                <a:spLocks/>
              </p:cNvSpPr>
              <p:nvPr/>
            </p:nvSpPr>
            <p:spPr bwMode="auto">
              <a:xfrm>
                <a:off x="14961" y="16379"/>
                <a:ext cx="209" cy="144"/>
              </a:xfrm>
              <a:custGeom>
                <a:avLst/>
                <a:gdLst/>
                <a:ahLst/>
                <a:cxnLst>
                  <a:cxn ang="0">
                    <a:pos x="210" y="0"/>
                  </a:cxn>
                  <a:cxn ang="0">
                    <a:pos x="184" y="0"/>
                  </a:cxn>
                  <a:cxn ang="0">
                    <a:pos x="161" y="81"/>
                  </a:cxn>
                  <a:cxn ang="0">
                    <a:pos x="156" y="101"/>
                  </a:cxn>
                  <a:cxn ang="0">
                    <a:pos x="152" y="119"/>
                  </a:cxn>
                  <a:cxn ang="0">
                    <a:pos x="171" y="119"/>
                  </a:cxn>
                  <a:cxn ang="0">
                    <a:pos x="210" y="0"/>
                  </a:cxn>
                </a:cxnLst>
                <a:rect l="0" t="0" r="r" b="b"/>
                <a:pathLst>
                  <a:path w="209" h="144">
                    <a:moveTo>
                      <a:pt x="210" y="0"/>
                    </a:moveTo>
                    <a:lnTo>
                      <a:pt x="184" y="0"/>
                    </a:lnTo>
                    <a:lnTo>
                      <a:pt x="161" y="81"/>
                    </a:lnTo>
                    <a:lnTo>
                      <a:pt x="156" y="101"/>
                    </a:lnTo>
                    <a:lnTo>
                      <a:pt x="152" y="119"/>
                    </a:lnTo>
                    <a:lnTo>
                      <a:pt x="171" y="119"/>
                    </a:lnTo>
                    <a:lnTo>
                      <a:pt x="210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</p:grpSp>
        <p:grpSp>
          <p:nvGrpSpPr>
            <p:cNvPr id="2834" name="Group 1762"/>
            <p:cNvGrpSpPr>
              <a:grpSpLocks/>
            </p:cNvGrpSpPr>
            <p:nvPr/>
          </p:nvGrpSpPr>
          <p:grpSpPr bwMode="auto">
            <a:xfrm>
              <a:off x="15209" y="16489"/>
              <a:ext cx="35" cy="37"/>
              <a:chOff x="15209" y="16489"/>
              <a:chExt cx="35" cy="37"/>
            </a:xfrm>
          </p:grpSpPr>
          <p:sp>
            <p:nvSpPr>
              <p:cNvPr id="2858" name="Freeform 1763"/>
              <p:cNvSpPr>
                <a:spLocks/>
              </p:cNvSpPr>
              <p:nvPr/>
            </p:nvSpPr>
            <p:spPr bwMode="auto">
              <a:xfrm>
                <a:off x="15209" y="16489"/>
                <a:ext cx="35" cy="37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7" y="0"/>
                  </a:cxn>
                  <a:cxn ang="0">
                    <a:pos x="0" y="8"/>
                  </a:cxn>
                  <a:cxn ang="0">
                    <a:pos x="0" y="29"/>
                  </a:cxn>
                  <a:cxn ang="0">
                    <a:pos x="7" y="37"/>
                  </a:cxn>
                  <a:cxn ang="0">
                    <a:pos x="28" y="37"/>
                  </a:cxn>
                  <a:cxn ang="0">
                    <a:pos x="35" y="29"/>
                  </a:cxn>
                  <a:cxn ang="0">
                    <a:pos x="35" y="8"/>
                  </a:cxn>
                  <a:cxn ang="0">
                    <a:pos x="28" y="0"/>
                  </a:cxn>
                </a:cxnLst>
                <a:rect l="0" t="0" r="r" b="b"/>
                <a:pathLst>
                  <a:path w="35" h="37">
                    <a:moveTo>
                      <a:pt x="28" y="0"/>
                    </a:moveTo>
                    <a:lnTo>
                      <a:pt x="7" y="0"/>
                    </a:lnTo>
                    <a:lnTo>
                      <a:pt x="0" y="8"/>
                    </a:lnTo>
                    <a:lnTo>
                      <a:pt x="0" y="29"/>
                    </a:lnTo>
                    <a:lnTo>
                      <a:pt x="7" y="37"/>
                    </a:lnTo>
                    <a:lnTo>
                      <a:pt x="28" y="37"/>
                    </a:lnTo>
                    <a:lnTo>
                      <a:pt x="35" y="29"/>
                    </a:lnTo>
                    <a:lnTo>
                      <a:pt x="35" y="8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</p:grpSp>
        <p:grpSp>
          <p:nvGrpSpPr>
            <p:cNvPr id="2835" name="Group 1764"/>
            <p:cNvGrpSpPr>
              <a:grpSpLocks/>
            </p:cNvGrpSpPr>
            <p:nvPr/>
          </p:nvGrpSpPr>
          <p:grpSpPr bwMode="auto">
            <a:xfrm>
              <a:off x="15297" y="16377"/>
              <a:ext cx="126" cy="149"/>
              <a:chOff x="15297" y="16377"/>
              <a:chExt cx="126" cy="149"/>
            </a:xfrm>
          </p:grpSpPr>
          <p:sp>
            <p:nvSpPr>
              <p:cNvPr id="2855" name="Freeform 1765"/>
              <p:cNvSpPr>
                <a:spLocks/>
              </p:cNvSpPr>
              <p:nvPr/>
            </p:nvSpPr>
            <p:spPr bwMode="auto">
              <a:xfrm>
                <a:off x="15297" y="16377"/>
                <a:ext cx="126" cy="149"/>
              </a:xfrm>
              <a:custGeom>
                <a:avLst/>
                <a:gdLst/>
                <a:ahLst/>
                <a:cxnLst>
                  <a:cxn ang="0">
                    <a:pos x="53" y="0"/>
                  </a:cxn>
                  <a:cxn ang="0">
                    <a:pos x="2" y="61"/>
                  </a:cxn>
                  <a:cxn ang="0">
                    <a:pos x="0" y="88"/>
                  </a:cxn>
                  <a:cxn ang="0">
                    <a:pos x="5" y="109"/>
                  </a:cxn>
                  <a:cxn ang="0">
                    <a:pos x="16" y="125"/>
                  </a:cxn>
                  <a:cxn ang="0">
                    <a:pos x="32" y="138"/>
                  </a:cxn>
                  <a:cxn ang="0">
                    <a:pos x="54" y="146"/>
                  </a:cxn>
                  <a:cxn ang="0">
                    <a:pos x="81" y="149"/>
                  </a:cxn>
                  <a:cxn ang="0">
                    <a:pos x="103" y="145"/>
                  </a:cxn>
                  <a:cxn ang="0">
                    <a:pos x="118" y="140"/>
                  </a:cxn>
                  <a:cxn ang="0">
                    <a:pos x="109" y="128"/>
                  </a:cxn>
                  <a:cxn ang="0">
                    <a:pos x="62" y="128"/>
                  </a:cxn>
                  <a:cxn ang="0">
                    <a:pos x="43" y="120"/>
                  </a:cxn>
                  <a:cxn ang="0">
                    <a:pos x="29" y="104"/>
                  </a:cxn>
                  <a:cxn ang="0">
                    <a:pos x="24" y="79"/>
                  </a:cxn>
                  <a:cxn ang="0">
                    <a:pos x="125" y="79"/>
                  </a:cxn>
                  <a:cxn ang="0">
                    <a:pos x="125" y="76"/>
                  </a:cxn>
                  <a:cxn ang="0">
                    <a:pos x="126" y="72"/>
                  </a:cxn>
                  <a:cxn ang="0">
                    <a:pos x="126" y="66"/>
                  </a:cxn>
                  <a:cxn ang="0">
                    <a:pos x="125" y="60"/>
                  </a:cxn>
                  <a:cxn ang="0">
                    <a:pos x="101" y="60"/>
                  </a:cxn>
                  <a:cxn ang="0">
                    <a:pos x="27" y="47"/>
                  </a:cxn>
                  <a:cxn ang="0">
                    <a:pos x="37" y="34"/>
                  </a:cxn>
                  <a:cxn ang="0">
                    <a:pos x="55" y="24"/>
                  </a:cxn>
                  <a:cxn ang="0">
                    <a:pos x="85" y="23"/>
                  </a:cxn>
                  <a:cxn ang="0">
                    <a:pos x="111" y="23"/>
                  </a:cxn>
                  <a:cxn ang="0">
                    <a:pos x="105" y="15"/>
                  </a:cxn>
                  <a:cxn ang="0">
                    <a:pos x="84" y="4"/>
                  </a:cxn>
                  <a:cxn ang="0">
                    <a:pos x="53" y="0"/>
                  </a:cxn>
                </a:cxnLst>
                <a:rect l="0" t="0" r="r" b="b"/>
                <a:pathLst>
                  <a:path w="126" h="149">
                    <a:moveTo>
                      <a:pt x="53" y="0"/>
                    </a:moveTo>
                    <a:lnTo>
                      <a:pt x="2" y="61"/>
                    </a:lnTo>
                    <a:lnTo>
                      <a:pt x="0" y="88"/>
                    </a:lnTo>
                    <a:lnTo>
                      <a:pt x="5" y="109"/>
                    </a:lnTo>
                    <a:lnTo>
                      <a:pt x="16" y="125"/>
                    </a:lnTo>
                    <a:lnTo>
                      <a:pt x="32" y="138"/>
                    </a:lnTo>
                    <a:lnTo>
                      <a:pt x="54" y="146"/>
                    </a:lnTo>
                    <a:lnTo>
                      <a:pt x="81" y="149"/>
                    </a:lnTo>
                    <a:lnTo>
                      <a:pt x="103" y="145"/>
                    </a:lnTo>
                    <a:lnTo>
                      <a:pt x="118" y="140"/>
                    </a:lnTo>
                    <a:lnTo>
                      <a:pt x="109" y="128"/>
                    </a:lnTo>
                    <a:lnTo>
                      <a:pt x="62" y="128"/>
                    </a:lnTo>
                    <a:lnTo>
                      <a:pt x="43" y="120"/>
                    </a:lnTo>
                    <a:lnTo>
                      <a:pt x="29" y="104"/>
                    </a:lnTo>
                    <a:lnTo>
                      <a:pt x="24" y="79"/>
                    </a:lnTo>
                    <a:lnTo>
                      <a:pt x="125" y="79"/>
                    </a:lnTo>
                    <a:lnTo>
                      <a:pt x="125" y="76"/>
                    </a:lnTo>
                    <a:lnTo>
                      <a:pt x="126" y="72"/>
                    </a:lnTo>
                    <a:lnTo>
                      <a:pt x="126" y="66"/>
                    </a:lnTo>
                    <a:lnTo>
                      <a:pt x="125" y="60"/>
                    </a:lnTo>
                    <a:lnTo>
                      <a:pt x="101" y="60"/>
                    </a:lnTo>
                    <a:lnTo>
                      <a:pt x="27" y="47"/>
                    </a:lnTo>
                    <a:lnTo>
                      <a:pt x="37" y="34"/>
                    </a:lnTo>
                    <a:lnTo>
                      <a:pt x="55" y="24"/>
                    </a:lnTo>
                    <a:lnTo>
                      <a:pt x="85" y="23"/>
                    </a:lnTo>
                    <a:lnTo>
                      <a:pt x="111" y="23"/>
                    </a:lnTo>
                    <a:lnTo>
                      <a:pt x="105" y="15"/>
                    </a:lnTo>
                    <a:lnTo>
                      <a:pt x="84" y="4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56" name="Freeform 1766"/>
              <p:cNvSpPr>
                <a:spLocks/>
              </p:cNvSpPr>
              <p:nvPr/>
            </p:nvSpPr>
            <p:spPr bwMode="auto">
              <a:xfrm>
                <a:off x="15297" y="16377"/>
                <a:ext cx="126" cy="149"/>
              </a:xfrm>
              <a:custGeom>
                <a:avLst/>
                <a:gdLst/>
                <a:ahLst/>
                <a:cxnLst>
                  <a:cxn ang="0">
                    <a:pos x="106" y="124"/>
                  </a:cxn>
                  <a:cxn ang="0">
                    <a:pos x="89" y="127"/>
                  </a:cxn>
                  <a:cxn ang="0">
                    <a:pos x="62" y="128"/>
                  </a:cxn>
                  <a:cxn ang="0">
                    <a:pos x="109" y="128"/>
                  </a:cxn>
                  <a:cxn ang="0">
                    <a:pos x="106" y="124"/>
                  </a:cxn>
                </a:cxnLst>
                <a:rect l="0" t="0" r="r" b="b"/>
                <a:pathLst>
                  <a:path w="126" h="149">
                    <a:moveTo>
                      <a:pt x="106" y="124"/>
                    </a:moveTo>
                    <a:lnTo>
                      <a:pt x="89" y="127"/>
                    </a:lnTo>
                    <a:lnTo>
                      <a:pt x="62" y="128"/>
                    </a:lnTo>
                    <a:lnTo>
                      <a:pt x="109" y="128"/>
                    </a:lnTo>
                    <a:lnTo>
                      <a:pt x="106" y="124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57" name="Freeform 1767"/>
              <p:cNvSpPr>
                <a:spLocks/>
              </p:cNvSpPr>
              <p:nvPr/>
            </p:nvSpPr>
            <p:spPr bwMode="auto">
              <a:xfrm>
                <a:off x="15297" y="16377"/>
                <a:ext cx="126" cy="149"/>
              </a:xfrm>
              <a:custGeom>
                <a:avLst/>
                <a:gdLst/>
                <a:ahLst/>
                <a:cxnLst>
                  <a:cxn ang="0">
                    <a:pos x="111" y="23"/>
                  </a:cxn>
                  <a:cxn ang="0">
                    <a:pos x="85" y="23"/>
                  </a:cxn>
                  <a:cxn ang="0">
                    <a:pos x="97" y="40"/>
                  </a:cxn>
                  <a:cxn ang="0">
                    <a:pos x="101" y="60"/>
                  </a:cxn>
                  <a:cxn ang="0">
                    <a:pos x="125" y="60"/>
                  </a:cxn>
                  <a:cxn ang="0">
                    <a:pos x="124" y="49"/>
                  </a:cxn>
                  <a:cxn ang="0">
                    <a:pos x="118" y="31"/>
                  </a:cxn>
                  <a:cxn ang="0">
                    <a:pos x="111" y="23"/>
                  </a:cxn>
                </a:cxnLst>
                <a:rect l="0" t="0" r="r" b="b"/>
                <a:pathLst>
                  <a:path w="126" h="149">
                    <a:moveTo>
                      <a:pt x="111" y="23"/>
                    </a:moveTo>
                    <a:lnTo>
                      <a:pt x="85" y="23"/>
                    </a:lnTo>
                    <a:lnTo>
                      <a:pt x="97" y="40"/>
                    </a:lnTo>
                    <a:lnTo>
                      <a:pt x="101" y="60"/>
                    </a:lnTo>
                    <a:lnTo>
                      <a:pt x="125" y="60"/>
                    </a:lnTo>
                    <a:lnTo>
                      <a:pt x="124" y="49"/>
                    </a:lnTo>
                    <a:lnTo>
                      <a:pt x="118" y="31"/>
                    </a:lnTo>
                    <a:lnTo>
                      <a:pt x="111" y="23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</p:grpSp>
        <p:grpSp>
          <p:nvGrpSpPr>
            <p:cNvPr id="2836" name="Group 1768"/>
            <p:cNvGrpSpPr>
              <a:grpSpLocks/>
            </p:cNvGrpSpPr>
            <p:nvPr/>
          </p:nvGrpSpPr>
          <p:grpSpPr bwMode="auto">
            <a:xfrm>
              <a:off x="15475" y="16376"/>
              <a:ext cx="114" cy="149"/>
              <a:chOff x="15475" y="16376"/>
              <a:chExt cx="114" cy="149"/>
            </a:xfrm>
          </p:grpSpPr>
          <p:sp>
            <p:nvSpPr>
              <p:cNvPr id="2851" name="Freeform 1769"/>
              <p:cNvSpPr>
                <a:spLocks/>
              </p:cNvSpPr>
              <p:nvPr/>
            </p:nvSpPr>
            <p:spPr bwMode="auto">
              <a:xfrm>
                <a:off x="15475" y="16376"/>
                <a:ext cx="114" cy="149"/>
              </a:xfrm>
              <a:custGeom>
                <a:avLst/>
                <a:gdLst/>
                <a:ahLst/>
                <a:cxnLst>
                  <a:cxn ang="0">
                    <a:pos x="100" y="20"/>
                  </a:cxn>
                  <a:cxn ang="0">
                    <a:pos x="64" y="20"/>
                  </a:cxn>
                  <a:cxn ang="0">
                    <a:pos x="82" y="34"/>
                  </a:cxn>
                  <a:cxn ang="0">
                    <a:pos x="85" y="52"/>
                  </a:cxn>
                  <a:cxn ang="0">
                    <a:pos x="74" y="56"/>
                  </a:cxn>
                  <a:cxn ang="0">
                    <a:pos x="48" y="59"/>
                  </a:cxn>
                  <a:cxn ang="0">
                    <a:pos x="27" y="67"/>
                  </a:cxn>
                  <a:cxn ang="0">
                    <a:pos x="12" y="79"/>
                  </a:cxn>
                  <a:cxn ang="0">
                    <a:pos x="2" y="96"/>
                  </a:cxn>
                  <a:cxn ang="0">
                    <a:pos x="0" y="117"/>
                  </a:cxn>
                  <a:cxn ang="0">
                    <a:pos x="8" y="134"/>
                  </a:cxn>
                  <a:cxn ang="0">
                    <a:pos x="25" y="145"/>
                  </a:cxn>
                  <a:cxn ang="0">
                    <a:pos x="54" y="149"/>
                  </a:cxn>
                  <a:cxn ang="0">
                    <a:pos x="73" y="142"/>
                  </a:cxn>
                  <a:cxn ang="0">
                    <a:pos x="85" y="131"/>
                  </a:cxn>
                  <a:cxn ang="0">
                    <a:pos x="46" y="131"/>
                  </a:cxn>
                  <a:cxn ang="0">
                    <a:pos x="31" y="122"/>
                  </a:cxn>
                  <a:cxn ang="0">
                    <a:pos x="27" y="96"/>
                  </a:cxn>
                  <a:cxn ang="0">
                    <a:pos x="40" y="81"/>
                  </a:cxn>
                  <a:cxn ang="0">
                    <a:pos x="61" y="75"/>
                  </a:cxn>
                  <a:cxn ang="0">
                    <a:pos x="86" y="74"/>
                  </a:cxn>
                  <a:cxn ang="0">
                    <a:pos x="111" y="74"/>
                  </a:cxn>
                  <a:cxn ang="0">
                    <a:pos x="111" y="51"/>
                  </a:cxn>
                  <a:cxn ang="0">
                    <a:pos x="107" y="32"/>
                  </a:cxn>
                  <a:cxn ang="0">
                    <a:pos x="100" y="20"/>
                  </a:cxn>
                </a:cxnLst>
                <a:rect l="0" t="0" r="r" b="b"/>
                <a:pathLst>
                  <a:path w="114" h="149">
                    <a:moveTo>
                      <a:pt x="100" y="20"/>
                    </a:moveTo>
                    <a:lnTo>
                      <a:pt x="64" y="20"/>
                    </a:lnTo>
                    <a:lnTo>
                      <a:pt x="82" y="34"/>
                    </a:lnTo>
                    <a:lnTo>
                      <a:pt x="85" y="52"/>
                    </a:lnTo>
                    <a:lnTo>
                      <a:pt x="74" y="56"/>
                    </a:lnTo>
                    <a:lnTo>
                      <a:pt x="48" y="59"/>
                    </a:lnTo>
                    <a:lnTo>
                      <a:pt x="27" y="67"/>
                    </a:lnTo>
                    <a:lnTo>
                      <a:pt x="12" y="79"/>
                    </a:lnTo>
                    <a:lnTo>
                      <a:pt x="2" y="96"/>
                    </a:lnTo>
                    <a:lnTo>
                      <a:pt x="0" y="117"/>
                    </a:lnTo>
                    <a:lnTo>
                      <a:pt x="8" y="134"/>
                    </a:lnTo>
                    <a:lnTo>
                      <a:pt x="25" y="145"/>
                    </a:lnTo>
                    <a:lnTo>
                      <a:pt x="54" y="149"/>
                    </a:lnTo>
                    <a:lnTo>
                      <a:pt x="73" y="142"/>
                    </a:lnTo>
                    <a:lnTo>
                      <a:pt x="85" y="131"/>
                    </a:lnTo>
                    <a:lnTo>
                      <a:pt x="46" y="131"/>
                    </a:lnTo>
                    <a:lnTo>
                      <a:pt x="31" y="122"/>
                    </a:lnTo>
                    <a:lnTo>
                      <a:pt x="27" y="96"/>
                    </a:lnTo>
                    <a:lnTo>
                      <a:pt x="40" y="81"/>
                    </a:lnTo>
                    <a:lnTo>
                      <a:pt x="61" y="75"/>
                    </a:lnTo>
                    <a:lnTo>
                      <a:pt x="86" y="74"/>
                    </a:lnTo>
                    <a:lnTo>
                      <a:pt x="111" y="74"/>
                    </a:lnTo>
                    <a:lnTo>
                      <a:pt x="111" y="51"/>
                    </a:lnTo>
                    <a:lnTo>
                      <a:pt x="107" y="32"/>
                    </a:lnTo>
                    <a:lnTo>
                      <a:pt x="100" y="2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52" name="Freeform 1770"/>
              <p:cNvSpPr>
                <a:spLocks/>
              </p:cNvSpPr>
              <p:nvPr/>
            </p:nvSpPr>
            <p:spPr bwMode="auto">
              <a:xfrm>
                <a:off x="15475" y="16376"/>
                <a:ext cx="114" cy="149"/>
              </a:xfrm>
              <a:custGeom>
                <a:avLst/>
                <a:gdLst/>
                <a:ahLst/>
                <a:cxnLst>
                  <a:cxn ang="0">
                    <a:pos x="111" y="129"/>
                  </a:cxn>
                  <a:cxn ang="0">
                    <a:pos x="88" y="129"/>
                  </a:cxn>
                  <a:cxn ang="0">
                    <a:pos x="90" y="147"/>
                  </a:cxn>
                  <a:cxn ang="0">
                    <a:pos x="114" y="147"/>
                  </a:cxn>
                  <a:cxn ang="0">
                    <a:pos x="112" y="137"/>
                  </a:cxn>
                  <a:cxn ang="0">
                    <a:pos x="111" y="129"/>
                  </a:cxn>
                </a:cxnLst>
                <a:rect l="0" t="0" r="r" b="b"/>
                <a:pathLst>
                  <a:path w="114" h="149">
                    <a:moveTo>
                      <a:pt x="111" y="129"/>
                    </a:moveTo>
                    <a:lnTo>
                      <a:pt x="88" y="129"/>
                    </a:lnTo>
                    <a:lnTo>
                      <a:pt x="90" y="147"/>
                    </a:lnTo>
                    <a:lnTo>
                      <a:pt x="114" y="147"/>
                    </a:lnTo>
                    <a:lnTo>
                      <a:pt x="112" y="137"/>
                    </a:lnTo>
                    <a:lnTo>
                      <a:pt x="111" y="129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53" name="Freeform 1771"/>
              <p:cNvSpPr>
                <a:spLocks/>
              </p:cNvSpPr>
              <p:nvPr/>
            </p:nvSpPr>
            <p:spPr bwMode="auto">
              <a:xfrm>
                <a:off x="15475" y="16376"/>
                <a:ext cx="114" cy="149"/>
              </a:xfrm>
              <a:custGeom>
                <a:avLst/>
                <a:gdLst/>
                <a:ahLst/>
                <a:cxnLst>
                  <a:cxn ang="0">
                    <a:pos x="111" y="74"/>
                  </a:cxn>
                  <a:cxn ang="0">
                    <a:pos x="86" y="74"/>
                  </a:cxn>
                  <a:cxn ang="0">
                    <a:pos x="86" y="101"/>
                  </a:cxn>
                  <a:cxn ang="0">
                    <a:pos x="85" y="104"/>
                  </a:cxn>
                  <a:cxn ang="0">
                    <a:pos x="83" y="111"/>
                  </a:cxn>
                  <a:cxn ang="0">
                    <a:pos x="70" y="125"/>
                  </a:cxn>
                  <a:cxn ang="0">
                    <a:pos x="46" y="131"/>
                  </a:cxn>
                  <a:cxn ang="0">
                    <a:pos x="85" y="131"/>
                  </a:cxn>
                  <a:cxn ang="0">
                    <a:pos x="87" y="129"/>
                  </a:cxn>
                  <a:cxn ang="0">
                    <a:pos x="111" y="129"/>
                  </a:cxn>
                  <a:cxn ang="0">
                    <a:pos x="111" y="111"/>
                  </a:cxn>
                  <a:cxn ang="0">
                    <a:pos x="111" y="74"/>
                  </a:cxn>
                </a:cxnLst>
                <a:rect l="0" t="0" r="r" b="b"/>
                <a:pathLst>
                  <a:path w="114" h="149">
                    <a:moveTo>
                      <a:pt x="111" y="74"/>
                    </a:moveTo>
                    <a:lnTo>
                      <a:pt x="86" y="74"/>
                    </a:lnTo>
                    <a:lnTo>
                      <a:pt x="86" y="101"/>
                    </a:lnTo>
                    <a:lnTo>
                      <a:pt x="85" y="104"/>
                    </a:lnTo>
                    <a:lnTo>
                      <a:pt x="83" y="111"/>
                    </a:lnTo>
                    <a:lnTo>
                      <a:pt x="70" y="125"/>
                    </a:lnTo>
                    <a:lnTo>
                      <a:pt x="46" y="131"/>
                    </a:lnTo>
                    <a:lnTo>
                      <a:pt x="85" y="131"/>
                    </a:lnTo>
                    <a:lnTo>
                      <a:pt x="87" y="129"/>
                    </a:lnTo>
                    <a:lnTo>
                      <a:pt x="111" y="129"/>
                    </a:lnTo>
                    <a:lnTo>
                      <a:pt x="111" y="111"/>
                    </a:lnTo>
                    <a:lnTo>
                      <a:pt x="111" y="74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54" name="Freeform 1772"/>
              <p:cNvSpPr>
                <a:spLocks/>
              </p:cNvSpPr>
              <p:nvPr/>
            </p:nvSpPr>
            <p:spPr bwMode="auto">
              <a:xfrm>
                <a:off x="15475" y="16376"/>
                <a:ext cx="114" cy="149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6" y="5"/>
                  </a:cxn>
                  <a:cxn ang="0">
                    <a:pos x="9" y="13"/>
                  </a:cxn>
                  <a:cxn ang="0">
                    <a:pos x="22" y="26"/>
                  </a:cxn>
                  <a:cxn ang="0">
                    <a:pos x="39" y="21"/>
                  </a:cxn>
                  <a:cxn ang="0">
                    <a:pos x="64" y="20"/>
                  </a:cxn>
                  <a:cxn ang="0">
                    <a:pos x="100" y="20"/>
                  </a:cxn>
                  <a:cxn ang="0">
                    <a:pos x="96" y="16"/>
                  </a:cxn>
                  <a:cxn ang="0">
                    <a:pos x="77" y="4"/>
                  </a:cxn>
                  <a:cxn ang="0">
                    <a:pos x="47" y="0"/>
                  </a:cxn>
                </a:cxnLst>
                <a:rect l="0" t="0" r="r" b="b"/>
                <a:pathLst>
                  <a:path w="114" h="149">
                    <a:moveTo>
                      <a:pt x="47" y="0"/>
                    </a:moveTo>
                    <a:lnTo>
                      <a:pt x="26" y="5"/>
                    </a:lnTo>
                    <a:lnTo>
                      <a:pt x="9" y="13"/>
                    </a:lnTo>
                    <a:lnTo>
                      <a:pt x="22" y="26"/>
                    </a:lnTo>
                    <a:lnTo>
                      <a:pt x="39" y="21"/>
                    </a:lnTo>
                    <a:lnTo>
                      <a:pt x="64" y="20"/>
                    </a:lnTo>
                    <a:lnTo>
                      <a:pt x="100" y="20"/>
                    </a:lnTo>
                    <a:lnTo>
                      <a:pt x="96" y="16"/>
                    </a:lnTo>
                    <a:lnTo>
                      <a:pt x="77" y="4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</p:grpSp>
        <p:grpSp>
          <p:nvGrpSpPr>
            <p:cNvPr id="2837" name="Group 1773"/>
            <p:cNvGrpSpPr>
              <a:grpSpLocks/>
            </p:cNvGrpSpPr>
            <p:nvPr/>
          </p:nvGrpSpPr>
          <p:grpSpPr bwMode="auto">
            <a:xfrm>
              <a:off x="15638" y="16379"/>
              <a:ext cx="136" cy="144"/>
              <a:chOff x="15638" y="16379"/>
              <a:chExt cx="136" cy="144"/>
            </a:xfrm>
          </p:grpSpPr>
          <p:sp>
            <p:nvSpPr>
              <p:cNvPr id="2849" name="Freeform 1774"/>
              <p:cNvSpPr>
                <a:spLocks/>
              </p:cNvSpPr>
              <p:nvPr/>
            </p:nvSpPr>
            <p:spPr bwMode="auto">
              <a:xfrm>
                <a:off x="15638" y="16379"/>
                <a:ext cx="136" cy="144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0" y="0"/>
                  </a:cxn>
                  <a:cxn ang="0">
                    <a:pos x="55" y="144"/>
                  </a:cxn>
                  <a:cxn ang="0">
                    <a:pos x="80" y="144"/>
                  </a:cxn>
                  <a:cxn ang="0">
                    <a:pos x="90" y="118"/>
                  </a:cxn>
                  <a:cxn ang="0">
                    <a:pos x="68" y="118"/>
                  </a:cxn>
                  <a:cxn ang="0">
                    <a:pos x="65" y="106"/>
                  </a:cxn>
                  <a:cxn ang="0">
                    <a:pos x="61" y="94"/>
                  </a:cxn>
                  <a:cxn ang="0">
                    <a:pos x="56" y="81"/>
                  </a:cxn>
                  <a:cxn ang="0">
                    <a:pos x="28" y="0"/>
                  </a:cxn>
                </a:cxnLst>
                <a:rect l="0" t="0" r="r" b="b"/>
                <a:pathLst>
                  <a:path w="136" h="144">
                    <a:moveTo>
                      <a:pt x="28" y="0"/>
                    </a:moveTo>
                    <a:lnTo>
                      <a:pt x="0" y="0"/>
                    </a:lnTo>
                    <a:lnTo>
                      <a:pt x="55" y="144"/>
                    </a:lnTo>
                    <a:lnTo>
                      <a:pt x="80" y="144"/>
                    </a:lnTo>
                    <a:lnTo>
                      <a:pt x="90" y="118"/>
                    </a:lnTo>
                    <a:lnTo>
                      <a:pt x="68" y="118"/>
                    </a:lnTo>
                    <a:lnTo>
                      <a:pt x="65" y="106"/>
                    </a:lnTo>
                    <a:lnTo>
                      <a:pt x="61" y="94"/>
                    </a:lnTo>
                    <a:lnTo>
                      <a:pt x="56" y="81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50" name="Freeform 1775"/>
              <p:cNvSpPr>
                <a:spLocks/>
              </p:cNvSpPr>
              <p:nvPr/>
            </p:nvSpPr>
            <p:spPr bwMode="auto">
              <a:xfrm>
                <a:off x="15638" y="16379"/>
                <a:ext cx="136" cy="144"/>
              </a:xfrm>
              <a:custGeom>
                <a:avLst/>
                <a:gdLst/>
                <a:ahLst/>
                <a:cxnLst>
                  <a:cxn ang="0">
                    <a:pos x="136" y="0"/>
                  </a:cxn>
                  <a:cxn ang="0">
                    <a:pos x="109" y="0"/>
                  </a:cxn>
                  <a:cxn ang="0">
                    <a:pos x="81" y="81"/>
                  </a:cxn>
                  <a:cxn ang="0">
                    <a:pos x="76" y="94"/>
                  </a:cxn>
                  <a:cxn ang="0">
                    <a:pos x="72" y="106"/>
                  </a:cxn>
                  <a:cxn ang="0">
                    <a:pos x="69" y="118"/>
                  </a:cxn>
                  <a:cxn ang="0">
                    <a:pos x="90" y="118"/>
                  </a:cxn>
                  <a:cxn ang="0">
                    <a:pos x="136" y="0"/>
                  </a:cxn>
                </a:cxnLst>
                <a:rect l="0" t="0" r="r" b="b"/>
                <a:pathLst>
                  <a:path w="136" h="144">
                    <a:moveTo>
                      <a:pt x="136" y="0"/>
                    </a:moveTo>
                    <a:lnTo>
                      <a:pt x="109" y="0"/>
                    </a:lnTo>
                    <a:lnTo>
                      <a:pt x="81" y="81"/>
                    </a:lnTo>
                    <a:lnTo>
                      <a:pt x="76" y="94"/>
                    </a:lnTo>
                    <a:lnTo>
                      <a:pt x="72" y="106"/>
                    </a:lnTo>
                    <a:lnTo>
                      <a:pt x="69" y="118"/>
                    </a:lnTo>
                    <a:lnTo>
                      <a:pt x="90" y="118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</p:grpSp>
        <p:grpSp>
          <p:nvGrpSpPr>
            <p:cNvPr id="2838" name="Group 1776"/>
            <p:cNvGrpSpPr>
              <a:grpSpLocks/>
            </p:cNvGrpSpPr>
            <p:nvPr/>
          </p:nvGrpSpPr>
          <p:grpSpPr bwMode="auto">
            <a:xfrm>
              <a:off x="15825" y="16322"/>
              <a:ext cx="29" cy="201"/>
              <a:chOff x="15825" y="16322"/>
              <a:chExt cx="29" cy="201"/>
            </a:xfrm>
          </p:grpSpPr>
          <p:sp>
            <p:nvSpPr>
              <p:cNvPr id="1025" name="Freeform 1777"/>
              <p:cNvSpPr>
                <a:spLocks/>
              </p:cNvSpPr>
              <p:nvPr/>
            </p:nvSpPr>
            <p:spPr bwMode="auto">
              <a:xfrm>
                <a:off x="15825" y="16322"/>
                <a:ext cx="29" cy="201"/>
              </a:xfrm>
              <a:custGeom>
                <a:avLst/>
                <a:gdLst/>
                <a:ahLst/>
                <a:cxnLst>
                  <a:cxn ang="0">
                    <a:pos x="30" y="57"/>
                  </a:cxn>
                  <a:cxn ang="0">
                    <a:pos x="4" y="57"/>
                  </a:cxn>
                  <a:cxn ang="0">
                    <a:pos x="4" y="201"/>
                  </a:cxn>
                  <a:cxn ang="0">
                    <a:pos x="30" y="201"/>
                  </a:cxn>
                  <a:cxn ang="0">
                    <a:pos x="30" y="57"/>
                  </a:cxn>
                </a:cxnLst>
                <a:rect l="0" t="0" r="r" b="b"/>
                <a:pathLst>
                  <a:path w="29" h="201">
                    <a:moveTo>
                      <a:pt x="30" y="57"/>
                    </a:moveTo>
                    <a:lnTo>
                      <a:pt x="4" y="57"/>
                    </a:lnTo>
                    <a:lnTo>
                      <a:pt x="4" y="201"/>
                    </a:lnTo>
                    <a:lnTo>
                      <a:pt x="30" y="201"/>
                    </a:lnTo>
                    <a:lnTo>
                      <a:pt x="30" y="57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48" name="Freeform 1778"/>
              <p:cNvSpPr>
                <a:spLocks/>
              </p:cNvSpPr>
              <p:nvPr/>
            </p:nvSpPr>
            <p:spPr bwMode="auto">
              <a:xfrm>
                <a:off x="15825" y="16322"/>
                <a:ext cx="29" cy="201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7" y="0"/>
                  </a:cxn>
                  <a:cxn ang="0">
                    <a:pos x="0" y="7"/>
                  </a:cxn>
                  <a:cxn ang="0">
                    <a:pos x="0" y="26"/>
                  </a:cxn>
                  <a:cxn ang="0">
                    <a:pos x="7" y="33"/>
                  </a:cxn>
                  <a:cxn ang="0">
                    <a:pos x="27" y="33"/>
                  </a:cxn>
                  <a:cxn ang="0">
                    <a:pos x="33" y="26"/>
                  </a:cxn>
                  <a:cxn ang="0">
                    <a:pos x="33" y="17"/>
                  </a:cxn>
                  <a:cxn ang="0">
                    <a:pos x="33" y="7"/>
                  </a:cxn>
                  <a:cxn ang="0">
                    <a:pos x="27" y="0"/>
                  </a:cxn>
                </a:cxnLst>
                <a:rect l="0" t="0" r="r" b="b"/>
                <a:pathLst>
                  <a:path w="29" h="201">
                    <a:moveTo>
                      <a:pt x="27" y="0"/>
                    </a:moveTo>
                    <a:lnTo>
                      <a:pt x="7" y="0"/>
                    </a:lnTo>
                    <a:lnTo>
                      <a:pt x="0" y="7"/>
                    </a:lnTo>
                    <a:lnTo>
                      <a:pt x="0" y="26"/>
                    </a:lnTo>
                    <a:lnTo>
                      <a:pt x="7" y="33"/>
                    </a:lnTo>
                    <a:lnTo>
                      <a:pt x="27" y="33"/>
                    </a:lnTo>
                    <a:lnTo>
                      <a:pt x="33" y="26"/>
                    </a:lnTo>
                    <a:lnTo>
                      <a:pt x="33" y="17"/>
                    </a:lnTo>
                    <a:lnTo>
                      <a:pt x="33" y="7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</p:grpSp>
        <p:grpSp>
          <p:nvGrpSpPr>
            <p:cNvPr id="2839" name="Group 1779"/>
            <p:cNvGrpSpPr>
              <a:grpSpLocks/>
            </p:cNvGrpSpPr>
            <p:nvPr/>
          </p:nvGrpSpPr>
          <p:grpSpPr bwMode="auto">
            <a:xfrm>
              <a:off x="15922" y="16489"/>
              <a:ext cx="35" cy="37"/>
              <a:chOff x="15922" y="16489"/>
              <a:chExt cx="35" cy="37"/>
            </a:xfrm>
          </p:grpSpPr>
          <p:sp>
            <p:nvSpPr>
              <p:cNvPr id="1024" name="Freeform 1780"/>
              <p:cNvSpPr>
                <a:spLocks/>
              </p:cNvSpPr>
              <p:nvPr/>
            </p:nvSpPr>
            <p:spPr bwMode="auto">
              <a:xfrm>
                <a:off x="15922" y="16489"/>
                <a:ext cx="35" cy="37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7" y="0"/>
                  </a:cxn>
                  <a:cxn ang="0">
                    <a:pos x="0" y="8"/>
                  </a:cxn>
                  <a:cxn ang="0">
                    <a:pos x="0" y="29"/>
                  </a:cxn>
                  <a:cxn ang="0">
                    <a:pos x="7" y="37"/>
                  </a:cxn>
                  <a:cxn ang="0">
                    <a:pos x="28" y="37"/>
                  </a:cxn>
                  <a:cxn ang="0">
                    <a:pos x="35" y="29"/>
                  </a:cxn>
                  <a:cxn ang="0">
                    <a:pos x="35" y="8"/>
                  </a:cxn>
                  <a:cxn ang="0">
                    <a:pos x="28" y="0"/>
                  </a:cxn>
                </a:cxnLst>
                <a:rect l="0" t="0" r="r" b="b"/>
                <a:pathLst>
                  <a:path w="35" h="37">
                    <a:moveTo>
                      <a:pt x="28" y="0"/>
                    </a:moveTo>
                    <a:lnTo>
                      <a:pt x="7" y="0"/>
                    </a:lnTo>
                    <a:lnTo>
                      <a:pt x="0" y="8"/>
                    </a:lnTo>
                    <a:lnTo>
                      <a:pt x="0" y="29"/>
                    </a:lnTo>
                    <a:lnTo>
                      <a:pt x="7" y="37"/>
                    </a:lnTo>
                    <a:lnTo>
                      <a:pt x="28" y="37"/>
                    </a:lnTo>
                    <a:lnTo>
                      <a:pt x="35" y="29"/>
                    </a:lnTo>
                    <a:lnTo>
                      <a:pt x="35" y="8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</p:grpSp>
        <p:grpSp>
          <p:nvGrpSpPr>
            <p:cNvPr id="2840" name="Group 1781"/>
            <p:cNvGrpSpPr>
              <a:grpSpLocks/>
            </p:cNvGrpSpPr>
            <p:nvPr/>
          </p:nvGrpSpPr>
          <p:grpSpPr bwMode="auto">
            <a:xfrm>
              <a:off x="16010" y="16377"/>
              <a:ext cx="126" cy="149"/>
              <a:chOff x="16010" y="16377"/>
              <a:chExt cx="126" cy="149"/>
            </a:xfrm>
          </p:grpSpPr>
          <p:sp>
            <p:nvSpPr>
              <p:cNvPr id="2845" name="Freeform 1782"/>
              <p:cNvSpPr>
                <a:spLocks/>
              </p:cNvSpPr>
              <p:nvPr/>
            </p:nvSpPr>
            <p:spPr bwMode="auto">
              <a:xfrm>
                <a:off x="16010" y="16377"/>
                <a:ext cx="126" cy="149"/>
              </a:xfrm>
              <a:custGeom>
                <a:avLst/>
                <a:gdLst/>
                <a:ahLst/>
                <a:cxnLst>
                  <a:cxn ang="0">
                    <a:pos x="53" y="0"/>
                  </a:cxn>
                  <a:cxn ang="0">
                    <a:pos x="2" y="61"/>
                  </a:cxn>
                  <a:cxn ang="0">
                    <a:pos x="0" y="88"/>
                  </a:cxn>
                  <a:cxn ang="0">
                    <a:pos x="5" y="109"/>
                  </a:cxn>
                  <a:cxn ang="0">
                    <a:pos x="16" y="125"/>
                  </a:cxn>
                  <a:cxn ang="0">
                    <a:pos x="32" y="138"/>
                  </a:cxn>
                  <a:cxn ang="0">
                    <a:pos x="54" y="146"/>
                  </a:cxn>
                  <a:cxn ang="0">
                    <a:pos x="81" y="149"/>
                  </a:cxn>
                  <a:cxn ang="0">
                    <a:pos x="103" y="145"/>
                  </a:cxn>
                  <a:cxn ang="0">
                    <a:pos x="118" y="140"/>
                  </a:cxn>
                  <a:cxn ang="0">
                    <a:pos x="109" y="128"/>
                  </a:cxn>
                  <a:cxn ang="0">
                    <a:pos x="62" y="128"/>
                  </a:cxn>
                  <a:cxn ang="0">
                    <a:pos x="43" y="120"/>
                  </a:cxn>
                  <a:cxn ang="0">
                    <a:pos x="29" y="104"/>
                  </a:cxn>
                  <a:cxn ang="0">
                    <a:pos x="24" y="79"/>
                  </a:cxn>
                  <a:cxn ang="0">
                    <a:pos x="125" y="79"/>
                  </a:cxn>
                  <a:cxn ang="0">
                    <a:pos x="125" y="76"/>
                  </a:cxn>
                  <a:cxn ang="0">
                    <a:pos x="126" y="72"/>
                  </a:cxn>
                  <a:cxn ang="0">
                    <a:pos x="126" y="66"/>
                  </a:cxn>
                  <a:cxn ang="0">
                    <a:pos x="125" y="60"/>
                  </a:cxn>
                  <a:cxn ang="0">
                    <a:pos x="101" y="60"/>
                  </a:cxn>
                  <a:cxn ang="0">
                    <a:pos x="27" y="47"/>
                  </a:cxn>
                  <a:cxn ang="0">
                    <a:pos x="37" y="34"/>
                  </a:cxn>
                  <a:cxn ang="0">
                    <a:pos x="55" y="24"/>
                  </a:cxn>
                  <a:cxn ang="0">
                    <a:pos x="85" y="23"/>
                  </a:cxn>
                  <a:cxn ang="0">
                    <a:pos x="111" y="23"/>
                  </a:cxn>
                  <a:cxn ang="0">
                    <a:pos x="105" y="15"/>
                  </a:cxn>
                  <a:cxn ang="0">
                    <a:pos x="84" y="4"/>
                  </a:cxn>
                  <a:cxn ang="0">
                    <a:pos x="53" y="0"/>
                  </a:cxn>
                </a:cxnLst>
                <a:rect l="0" t="0" r="r" b="b"/>
                <a:pathLst>
                  <a:path w="126" h="149">
                    <a:moveTo>
                      <a:pt x="53" y="0"/>
                    </a:moveTo>
                    <a:lnTo>
                      <a:pt x="2" y="61"/>
                    </a:lnTo>
                    <a:lnTo>
                      <a:pt x="0" y="88"/>
                    </a:lnTo>
                    <a:lnTo>
                      <a:pt x="5" y="109"/>
                    </a:lnTo>
                    <a:lnTo>
                      <a:pt x="16" y="125"/>
                    </a:lnTo>
                    <a:lnTo>
                      <a:pt x="32" y="138"/>
                    </a:lnTo>
                    <a:lnTo>
                      <a:pt x="54" y="146"/>
                    </a:lnTo>
                    <a:lnTo>
                      <a:pt x="81" y="149"/>
                    </a:lnTo>
                    <a:lnTo>
                      <a:pt x="103" y="145"/>
                    </a:lnTo>
                    <a:lnTo>
                      <a:pt x="118" y="140"/>
                    </a:lnTo>
                    <a:lnTo>
                      <a:pt x="109" y="128"/>
                    </a:lnTo>
                    <a:lnTo>
                      <a:pt x="62" y="128"/>
                    </a:lnTo>
                    <a:lnTo>
                      <a:pt x="43" y="120"/>
                    </a:lnTo>
                    <a:lnTo>
                      <a:pt x="29" y="104"/>
                    </a:lnTo>
                    <a:lnTo>
                      <a:pt x="24" y="79"/>
                    </a:lnTo>
                    <a:lnTo>
                      <a:pt x="125" y="79"/>
                    </a:lnTo>
                    <a:lnTo>
                      <a:pt x="125" y="76"/>
                    </a:lnTo>
                    <a:lnTo>
                      <a:pt x="126" y="72"/>
                    </a:lnTo>
                    <a:lnTo>
                      <a:pt x="126" y="66"/>
                    </a:lnTo>
                    <a:lnTo>
                      <a:pt x="125" y="60"/>
                    </a:lnTo>
                    <a:lnTo>
                      <a:pt x="101" y="60"/>
                    </a:lnTo>
                    <a:lnTo>
                      <a:pt x="27" y="47"/>
                    </a:lnTo>
                    <a:lnTo>
                      <a:pt x="37" y="34"/>
                    </a:lnTo>
                    <a:lnTo>
                      <a:pt x="55" y="24"/>
                    </a:lnTo>
                    <a:lnTo>
                      <a:pt x="85" y="23"/>
                    </a:lnTo>
                    <a:lnTo>
                      <a:pt x="111" y="23"/>
                    </a:lnTo>
                    <a:lnTo>
                      <a:pt x="105" y="15"/>
                    </a:lnTo>
                    <a:lnTo>
                      <a:pt x="84" y="4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46" name="Freeform 1783"/>
              <p:cNvSpPr>
                <a:spLocks/>
              </p:cNvSpPr>
              <p:nvPr/>
            </p:nvSpPr>
            <p:spPr bwMode="auto">
              <a:xfrm>
                <a:off x="16010" y="16377"/>
                <a:ext cx="126" cy="149"/>
              </a:xfrm>
              <a:custGeom>
                <a:avLst/>
                <a:gdLst/>
                <a:ahLst/>
                <a:cxnLst>
                  <a:cxn ang="0">
                    <a:pos x="106" y="124"/>
                  </a:cxn>
                  <a:cxn ang="0">
                    <a:pos x="90" y="127"/>
                  </a:cxn>
                  <a:cxn ang="0">
                    <a:pos x="62" y="128"/>
                  </a:cxn>
                  <a:cxn ang="0">
                    <a:pos x="109" y="128"/>
                  </a:cxn>
                  <a:cxn ang="0">
                    <a:pos x="106" y="124"/>
                  </a:cxn>
                </a:cxnLst>
                <a:rect l="0" t="0" r="r" b="b"/>
                <a:pathLst>
                  <a:path w="126" h="149">
                    <a:moveTo>
                      <a:pt x="106" y="124"/>
                    </a:moveTo>
                    <a:lnTo>
                      <a:pt x="90" y="127"/>
                    </a:lnTo>
                    <a:lnTo>
                      <a:pt x="62" y="128"/>
                    </a:lnTo>
                    <a:lnTo>
                      <a:pt x="109" y="128"/>
                    </a:lnTo>
                    <a:lnTo>
                      <a:pt x="106" y="124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47" name="Freeform 1784"/>
              <p:cNvSpPr>
                <a:spLocks/>
              </p:cNvSpPr>
              <p:nvPr/>
            </p:nvSpPr>
            <p:spPr bwMode="auto">
              <a:xfrm>
                <a:off x="16010" y="16377"/>
                <a:ext cx="126" cy="149"/>
              </a:xfrm>
              <a:custGeom>
                <a:avLst/>
                <a:gdLst/>
                <a:ahLst/>
                <a:cxnLst>
                  <a:cxn ang="0">
                    <a:pos x="111" y="23"/>
                  </a:cxn>
                  <a:cxn ang="0">
                    <a:pos x="85" y="23"/>
                  </a:cxn>
                  <a:cxn ang="0">
                    <a:pos x="98" y="40"/>
                  </a:cxn>
                  <a:cxn ang="0">
                    <a:pos x="101" y="60"/>
                  </a:cxn>
                  <a:cxn ang="0">
                    <a:pos x="125" y="60"/>
                  </a:cxn>
                  <a:cxn ang="0">
                    <a:pos x="124" y="49"/>
                  </a:cxn>
                  <a:cxn ang="0">
                    <a:pos x="118" y="31"/>
                  </a:cxn>
                  <a:cxn ang="0">
                    <a:pos x="111" y="23"/>
                  </a:cxn>
                </a:cxnLst>
                <a:rect l="0" t="0" r="r" b="b"/>
                <a:pathLst>
                  <a:path w="126" h="149">
                    <a:moveTo>
                      <a:pt x="111" y="23"/>
                    </a:moveTo>
                    <a:lnTo>
                      <a:pt x="85" y="23"/>
                    </a:lnTo>
                    <a:lnTo>
                      <a:pt x="98" y="40"/>
                    </a:lnTo>
                    <a:lnTo>
                      <a:pt x="101" y="60"/>
                    </a:lnTo>
                    <a:lnTo>
                      <a:pt x="125" y="60"/>
                    </a:lnTo>
                    <a:lnTo>
                      <a:pt x="124" y="49"/>
                    </a:lnTo>
                    <a:lnTo>
                      <a:pt x="118" y="31"/>
                    </a:lnTo>
                    <a:lnTo>
                      <a:pt x="111" y="23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</p:grpSp>
        <p:grpSp>
          <p:nvGrpSpPr>
            <p:cNvPr id="2841" name="Group 1785"/>
            <p:cNvGrpSpPr>
              <a:grpSpLocks/>
            </p:cNvGrpSpPr>
            <p:nvPr/>
          </p:nvGrpSpPr>
          <p:grpSpPr bwMode="auto">
            <a:xfrm>
              <a:off x="16197" y="16379"/>
              <a:ext cx="123" cy="144"/>
              <a:chOff x="16197" y="16379"/>
              <a:chExt cx="123" cy="144"/>
            </a:xfrm>
          </p:grpSpPr>
          <p:sp>
            <p:nvSpPr>
              <p:cNvPr id="2842" name="Freeform 1786"/>
              <p:cNvSpPr>
                <a:spLocks/>
              </p:cNvSpPr>
              <p:nvPr/>
            </p:nvSpPr>
            <p:spPr bwMode="auto">
              <a:xfrm>
                <a:off x="16197" y="16379"/>
                <a:ext cx="123" cy="144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0" y="0"/>
                  </a:cxn>
                  <a:cxn ang="0">
                    <a:pos x="2" y="105"/>
                  </a:cxn>
                  <a:cxn ang="0">
                    <a:pos x="11" y="126"/>
                  </a:cxn>
                  <a:cxn ang="0">
                    <a:pos x="25" y="138"/>
                  </a:cxn>
                  <a:cxn ang="0">
                    <a:pos x="44" y="144"/>
                  </a:cxn>
                  <a:cxn ang="0">
                    <a:pos x="68" y="144"/>
                  </a:cxn>
                  <a:cxn ang="0">
                    <a:pos x="87" y="134"/>
                  </a:cxn>
                  <a:cxn ang="0">
                    <a:pos x="97" y="121"/>
                  </a:cxn>
                  <a:cxn ang="0">
                    <a:pos x="42" y="121"/>
                  </a:cxn>
                  <a:cxn ang="0">
                    <a:pos x="30" y="105"/>
                  </a:cxn>
                  <a:cxn ang="0">
                    <a:pos x="26" y="80"/>
                  </a:cxn>
                  <a:cxn ang="0">
                    <a:pos x="26" y="0"/>
                  </a:cxn>
                </a:cxnLst>
                <a:rect l="0" t="0" r="r" b="b"/>
                <a:pathLst>
                  <a:path w="123" h="144">
                    <a:moveTo>
                      <a:pt x="26" y="0"/>
                    </a:moveTo>
                    <a:lnTo>
                      <a:pt x="0" y="0"/>
                    </a:lnTo>
                    <a:lnTo>
                      <a:pt x="2" y="105"/>
                    </a:lnTo>
                    <a:lnTo>
                      <a:pt x="11" y="126"/>
                    </a:lnTo>
                    <a:lnTo>
                      <a:pt x="25" y="138"/>
                    </a:lnTo>
                    <a:lnTo>
                      <a:pt x="44" y="144"/>
                    </a:lnTo>
                    <a:lnTo>
                      <a:pt x="68" y="144"/>
                    </a:lnTo>
                    <a:lnTo>
                      <a:pt x="87" y="134"/>
                    </a:lnTo>
                    <a:lnTo>
                      <a:pt x="97" y="121"/>
                    </a:lnTo>
                    <a:lnTo>
                      <a:pt x="42" y="121"/>
                    </a:lnTo>
                    <a:lnTo>
                      <a:pt x="30" y="105"/>
                    </a:lnTo>
                    <a:lnTo>
                      <a:pt x="26" y="8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43" name="Freeform 1787"/>
              <p:cNvSpPr>
                <a:spLocks/>
              </p:cNvSpPr>
              <p:nvPr/>
            </p:nvSpPr>
            <p:spPr bwMode="auto">
              <a:xfrm>
                <a:off x="16197" y="16379"/>
                <a:ext cx="123" cy="144"/>
              </a:xfrm>
              <a:custGeom>
                <a:avLst/>
                <a:gdLst/>
                <a:ahLst/>
                <a:cxnLst>
                  <a:cxn ang="0">
                    <a:pos x="122" y="121"/>
                  </a:cxn>
                  <a:cxn ang="0">
                    <a:pos x="98" y="121"/>
                  </a:cxn>
                  <a:cxn ang="0">
                    <a:pos x="100" y="144"/>
                  </a:cxn>
                  <a:cxn ang="0">
                    <a:pos x="123" y="144"/>
                  </a:cxn>
                  <a:cxn ang="0">
                    <a:pos x="122" y="133"/>
                  </a:cxn>
                  <a:cxn ang="0">
                    <a:pos x="122" y="121"/>
                  </a:cxn>
                </a:cxnLst>
                <a:rect l="0" t="0" r="r" b="b"/>
                <a:pathLst>
                  <a:path w="123" h="144">
                    <a:moveTo>
                      <a:pt x="122" y="121"/>
                    </a:moveTo>
                    <a:lnTo>
                      <a:pt x="98" y="121"/>
                    </a:lnTo>
                    <a:lnTo>
                      <a:pt x="100" y="144"/>
                    </a:lnTo>
                    <a:lnTo>
                      <a:pt x="123" y="144"/>
                    </a:lnTo>
                    <a:lnTo>
                      <a:pt x="122" y="133"/>
                    </a:lnTo>
                    <a:lnTo>
                      <a:pt x="122" y="121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  <p:sp>
            <p:nvSpPr>
              <p:cNvPr id="2844" name="Freeform 1788"/>
              <p:cNvSpPr>
                <a:spLocks/>
              </p:cNvSpPr>
              <p:nvPr/>
            </p:nvSpPr>
            <p:spPr bwMode="auto">
              <a:xfrm>
                <a:off x="16197" y="16379"/>
                <a:ext cx="123" cy="144"/>
              </a:xfrm>
              <a:custGeom>
                <a:avLst/>
                <a:gdLst/>
                <a:ahLst/>
                <a:cxnLst>
                  <a:cxn ang="0">
                    <a:pos x="122" y="0"/>
                  </a:cxn>
                  <a:cxn ang="0">
                    <a:pos x="96" y="0"/>
                  </a:cxn>
                  <a:cxn ang="0">
                    <a:pos x="96" y="93"/>
                  </a:cxn>
                  <a:cxn ang="0">
                    <a:pos x="95" y="98"/>
                  </a:cxn>
                  <a:cxn ang="0">
                    <a:pos x="86" y="113"/>
                  </a:cxn>
                  <a:cxn ang="0">
                    <a:pos x="70" y="121"/>
                  </a:cxn>
                  <a:cxn ang="0">
                    <a:pos x="42" y="121"/>
                  </a:cxn>
                  <a:cxn ang="0">
                    <a:pos x="97" y="121"/>
                  </a:cxn>
                  <a:cxn ang="0">
                    <a:pos x="98" y="121"/>
                  </a:cxn>
                  <a:cxn ang="0">
                    <a:pos x="122" y="121"/>
                  </a:cxn>
                  <a:cxn ang="0">
                    <a:pos x="122" y="0"/>
                  </a:cxn>
                </a:cxnLst>
                <a:rect l="0" t="0" r="r" b="b"/>
                <a:pathLst>
                  <a:path w="123" h="144">
                    <a:moveTo>
                      <a:pt x="122" y="0"/>
                    </a:moveTo>
                    <a:lnTo>
                      <a:pt x="96" y="0"/>
                    </a:lnTo>
                    <a:lnTo>
                      <a:pt x="96" y="93"/>
                    </a:lnTo>
                    <a:lnTo>
                      <a:pt x="95" y="98"/>
                    </a:lnTo>
                    <a:lnTo>
                      <a:pt x="86" y="113"/>
                    </a:lnTo>
                    <a:lnTo>
                      <a:pt x="70" y="121"/>
                    </a:lnTo>
                    <a:lnTo>
                      <a:pt x="42" y="121"/>
                    </a:lnTo>
                    <a:lnTo>
                      <a:pt x="97" y="121"/>
                    </a:lnTo>
                    <a:lnTo>
                      <a:pt x="98" y="121"/>
                    </a:lnTo>
                    <a:lnTo>
                      <a:pt x="122" y="121"/>
                    </a:ln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4A48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mk-MK"/>
              </a:p>
            </p:txBody>
          </p:sp>
        </p:grpSp>
      </p:grpSp>
      <p:sp>
        <p:nvSpPr>
          <p:cNvPr id="362" name="TextBox 361"/>
          <p:cNvSpPr txBox="1"/>
          <p:nvPr/>
        </p:nvSpPr>
        <p:spPr>
          <a:xfrm>
            <a:off x="188640" y="416496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4800" b="1" dirty="0"/>
              <a:t>ЗАД „ЛАЖНИТЕ ВЕСТИ“</a:t>
            </a:r>
            <a:endParaRPr lang="en-US" sz="48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9DF38B-9CC4-4293-A80C-E143169DEF7A}"/>
              </a:ext>
            </a:extLst>
          </p:cNvPr>
          <p:cNvSpPr/>
          <p:nvPr/>
        </p:nvSpPr>
        <p:spPr>
          <a:xfrm>
            <a:off x="-12121" y="9359556"/>
            <a:ext cx="57950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mk-MK" sz="1000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haroni" pitchFamily="2" charset="-79"/>
              </a:rPr>
              <a:t>Забелешка: Ознаките за влијание и мотивација се користени провизорно и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mk-MK" sz="1000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haroni" pitchFamily="2" charset="-79"/>
              </a:rPr>
              <a:t>за да овозможат да се развие дискусија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374" y="8830992"/>
            <a:ext cx="1319170" cy="194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428</Words>
  <Application>Microsoft Office PowerPoint</Application>
  <PresentationFormat>A4 Paper (210x297 mm)</PresentationFormat>
  <Paragraphs>72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Helvetica+body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monitor20</dc:creator>
  <cp:lastModifiedBy>Ivana Stojanovska</cp:lastModifiedBy>
  <cp:revision>25</cp:revision>
  <dcterms:created xsi:type="dcterms:W3CDTF">2019-06-20T09:14:10Z</dcterms:created>
  <dcterms:modified xsi:type="dcterms:W3CDTF">2025-04-14T08:05:10Z</dcterms:modified>
</cp:coreProperties>
</file>