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747"/>
    <a:srgbClr val="4E4B4B"/>
    <a:srgbClr val="4D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7" autoAdjust="0"/>
  </p:normalViewPr>
  <p:slideViewPr>
    <p:cSldViewPr>
      <p:cViewPr varScale="1">
        <p:scale>
          <a:sx n="96" d="100"/>
          <a:sy n="96" d="100"/>
        </p:scale>
        <p:origin x="80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9678A-7E96-4095-A536-E7E473092F8C}" type="datetimeFigureOut">
              <a:rPr lang="mk-MK" smtClean="0"/>
              <a:pPr/>
              <a:t>14.4.2025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62C4-49E5-4AFF-9F4E-19470003763A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623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D62C4-49E5-4AFF-9F4E-19470003763A}" type="slidenum">
              <a:rPr lang="mk-MK" smtClean="0"/>
              <a:pPr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3945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" y="9506"/>
            <a:ext cx="6812280" cy="9896494"/>
          </a:xfrm>
          <a:prstGeom prst="rect">
            <a:avLst/>
          </a:prstGeom>
          <a:noFill/>
        </p:spPr>
      </p:pic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-256506" y="234538"/>
            <a:ext cx="73707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6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cs typeface="Arial" pitchFamily="34" charset="0"/>
              </a:rPr>
              <a:t>ЗАД НАСЛОВИТЕ</a:t>
            </a:r>
            <a:endParaRPr kumimoji="0" lang="en-US" sz="6000" b="1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-252352" y="1123950"/>
            <a:ext cx="74120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2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Arial" pitchFamily="34" charset="0"/>
              </a:rPr>
              <a:t>ИГРА ЗА ПРОВЕРКА НА ВЕСТИТЕ НА ИНТЕРНЕТ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4825" y="1698625"/>
            <a:ext cx="6858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Arial" pitchFamily="34" charset="0"/>
              </a:rPr>
              <a:t>ПРАВИЛА: ПОЧНИ СО 36 ПОЕНИ И ОДЗЕМАЈ ИЛИ ДОДАВАЈ ПОЕНИ СПОРЕД НАСОКИТЕ ДОДЕКА ЈА АНАЛИЗИРАШ СОДРЖИНАТА. СПОРЕДИ ГИ СВОИТЕ, СО РЕЗУЛТАТИТЕ НА ДРУГИТЕ.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-357760" y="2066837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наслови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-372222" y="4441973"/>
            <a:ext cx="1038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автор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-366725" y="5628298"/>
            <a:ext cx="990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датум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298"/>
          <p:cNvSpPr txBox="1">
            <a:spLocks noChangeArrowheads="1"/>
          </p:cNvSpPr>
          <p:nvPr/>
        </p:nvSpPr>
        <p:spPr bwMode="auto">
          <a:xfrm>
            <a:off x="-3735" y="6790760"/>
            <a:ext cx="1003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4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Бонус круг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-354105" y="7122460"/>
            <a:ext cx="1371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интервјуа и мислења                              </a:t>
            </a:r>
            <a:endParaRPr kumimoji="0" lang="mk-MK" sz="9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463634" y="2094436"/>
            <a:ext cx="508000" cy="27305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слики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8"/>
          <p:cNvSpPr txBox="1">
            <a:spLocks noChangeArrowheads="1"/>
          </p:cNvSpPr>
          <p:nvPr/>
        </p:nvSpPr>
        <p:spPr bwMode="auto">
          <a:xfrm>
            <a:off x="3464421" y="3278248"/>
            <a:ext cx="723900" cy="20320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реклами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3471146" y="4481427"/>
            <a:ext cx="495300" cy="27940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текст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450305" y="5681587"/>
            <a:ext cx="795528" cy="274320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пребарување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3456126" y="7144749"/>
            <a:ext cx="777240" cy="475251"/>
          </a:xfrm>
          <a:prstGeom prst="rect">
            <a:avLst/>
          </a:prstGeom>
          <a:solidFill>
            <a:srgbClr val="4B474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графикони и статистика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4"/>
          <p:cNvSpPr txBox="1">
            <a:spLocks noChangeArrowheads="1"/>
          </p:cNvSpPr>
          <p:nvPr/>
        </p:nvSpPr>
        <p:spPr bwMode="auto">
          <a:xfrm>
            <a:off x="584168" y="2070924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Дали насловот е со ГОЛЕМИ БУКВИ или прекумерна интерпункција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!!!???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5"/>
          <p:cNvSpPr txBox="1">
            <a:spLocks noChangeArrowheads="1"/>
          </p:cNvSpPr>
          <p:nvPr/>
        </p:nvSpPr>
        <p:spPr bwMode="auto">
          <a:xfrm>
            <a:off x="588648" y="2528124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Насловот ветува тајни информации, изненадување, среќа,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шокантна вест?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 Box 6"/>
          <p:cNvSpPr txBox="1">
            <a:spLocks noChangeArrowheads="1"/>
          </p:cNvSpPr>
          <p:nvPr/>
        </p:nvSpPr>
        <p:spPr bwMode="auto">
          <a:xfrm>
            <a:off x="582705" y="3282841"/>
            <a:ext cx="255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Публикацијата нема свој домен или користи слободна блог платформа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7"/>
          <p:cNvSpPr txBox="1">
            <a:spLocks noChangeArrowheads="1"/>
          </p:cNvSpPr>
          <p:nvPr/>
        </p:nvSpPr>
        <p:spPr bwMode="auto">
          <a:xfrm>
            <a:off x="586403" y="3726702"/>
            <a:ext cx="255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Доменот е лажен, на пр.: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bbc.com.co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Text Box 10"/>
          <p:cNvSpPr txBox="1">
            <a:spLocks noChangeArrowheads="1"/>
          </p:cNvSpPr>
          <p:nvPr/>
        </p:nvSpPr>
        <p:spPr bwMode="auto">
          <a:xfrm>
            <a:off x="577438" y="4479974"/>
            <a:ext cx="2552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примери од нивната работа на друго место на Интернет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Text Box 11"/>
          <p:cNvSpPr txBox="1">
            <a:spLocks noChangeArrowheads="1"/>
          </p:cNvSpPr>
          <p:nvPr/>
        </p:nvSpPr>
        <p:spPr bwMode="auto">
          <a:xfrm>
            <a:off x="580465" y="4929894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Авторот не е идентификуван или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користи псевдоним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Text Box 14"/>
          <p:cNvSpPr txBox="1">
            <a:spLocks noChangeArrowheads="1"/>
          </p:cNvSpPr>
          <p:nvPr/>
        </p:nvSpPr>
        <p:spPr bwMode="auto">
          <a:xfrm>
            <a:off x="578225" y="5677218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датум на написот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Text Box 15"/>
          <p:cNvSpPr txBox="1">
            <a:spLocks noChangeArrowheads="1"/>
          </p:cNvSpPr>
          <p:nvPr/>
        </p:nvSpPr>
        <p:spPr bwMode="auto">
          <a:xfrm>
            <a:off x="584168" y="6122663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Информациите во написот веќе не се важни или актуелни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Text Box 19"/>
          <p:cNvSpPr txBox="1">
            <a:spLocks noChangeArrowheads="1"/>
          </p:cNvSpPr>
          <p:nvPr/>
        </p:nvSpPr>
        <p:spPr bwMode="auto">
          <a:xfrm>
            <a:off x="571500" y="7148309"/>
            <a:ext cx="25527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Содржината цитира извори и ги именува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Text Box 20"/>
          <p:cNvSpPr txBox="1">
            <a:spLocks noChangeArrowheads="1"/>
          </p:cNvSpPr>
          <p:nvPr/>
        </p:nvSpPr>
        <p:spPr bwMode="auto">
          <a:xfrm>
            <a:off x="572712" y="7575523"/>
            <a:ext cx="2582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Соговорникот е квалификуван авторитетно да зборува на темата или пак во написот се презентирани повеќе мислења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Text Box 22"/>
          <p:cNvSpPr txBox="1">
            <a:spLocks noChangeArrowheads="1"/>
          </p:cNvSpPr>
          <p:nvPr/>
        </p:nvSpPr>
        <p:spPr bwMode="auto">
          <a:xfrm>
            <a:off x="3940648" y="2079504"/>
            <a:ext cx="25828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Генерички фотографии прибавени од </a:t>
            </a:r>
            <a:r>
              <a:rPr kumimoji="0" lang="mk-MK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фотобанки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, или фотографии под кои нема текстуален опис?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Text Box 24"/>
          <p:cNvSpPr txBox="1">
            <a:spLocks noChangeArrowheads="1"/>
          </p:cNvSpPr>
          <p:nvPr/>
        </p:nvSpPr>
        <p:spPr bwMode="auto">
          <a:xfrm>
            <a:off x="3944998" y="2534474"/>
            <a:ext cx="27368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Сликите се видоизменети или се однесуваат на други настани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Text Box 26"/>
          <p:cNvSpPr txBox="1">
            <a:spLocks noChangeArrowheads="1"/>
          </p:cNvSpPr>
          <p:nvPr/>
        </p:nvSpPr>
        <p:spPr bwMode="auto">
          <a:xfrm>
            <a:off x="3926772" y="3288476"/>
            <a:ext cx="25527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Написот е спонзориран од некоја компанија или организација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Text Box 27"/>
          <p:cNvSpPr txBox="1">
            <a:spLocks noChangeArrowheads="1"/>
          </p:cNvSpPr>
          <p:nvPr/>
        </p:nvSpPr>
        <p:spPr bwMode="auto">
          <a:xfrm>
            <a:off x="3935335" y="3710874"/>
            <a:ext cx="2552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Има многу досадни реклами (банери и поп-апи) што сами се појавуваат или рекламите изгледаат сомнително и евтино             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Text Box 31"/>
          <p:cNvSpPr txBox="1">
            <a:spLocks noChangeArrowheads="1"/>
          </p:cNvSpPr>
          <p:nvPr/>
        </p:nvSpPr>
        <p:spPr bwMode="auto">
          <a:xfrm>
            <a:off x="3930258" y="4466524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Има многу печатни или граматички грешки или изгледа непрофесионално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Text Box 288"/>
          <p:cNvSpPr txBox="1">
            <a:spLocks noChangeArrowheads="1"/>
          </p:cNvSpPr>
          <p:nvPr/>
        </p:nvSpPr>
        <p:spPr bwMode="auto">
          <a:xfrm>
            <a:off x="3935335" y="4931347"/>
            <a:ext cx="2578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Во текстот често се користи емотивен, хиперболичен или сензационалистички јазик      </a:t>
            </a: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rPr>
              <a:t>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Text Box 289"/>
          <p:cNvSpPr txBox="1">
            <a:spLocks noChangeArrowheads="1"/>
          </p:cNvSpPr>
          <p:nvPr/>
        </p:nvSpPr>
        <p:spPr bwMode="auto">
          <a:xfrm>
            <a:off x="3931600" y="5666684"/>
            <a:ext cx="2578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Нема линкови или линковите укажуваат на сомнителни извори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Text Box 290"/>
          <p:cNvSpPr txBox="1">
            <a:spLocks noChangeArrowheads="1"/>
          </p:cNvSpPr>
          <p:nvPr/>
        </p:nvSpPr>
        <p:spPr bwMode="auto">
          <a:xfrm>
            <a:off x="3943360" y="6124000"/>
            <a:ext cx="2578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Од оваа сторија нема примери на друго место на Интернет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Text Box 292"/>
          <p:cNvSpPr txBox="1">
            <a:spLocks noChangeArrowheads="1"/>
          </p:cNvSpPr>
          <p:nvPr/>
        </p:nvSpPr>
        <p:spPr bwMode="auto">
          <a:xfrm>
            <a:off x="3952325" y="7144981"/>
            <a:ext cx="25781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Посочува на студија која е именувана и можете да ја најдете на Интернет 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Text Box 293"/>
          <p:cNvSpPr txBox="1">
            <a:spLocks noChangeArrowheads="1"/>
          </p:cNvSpPr>
          <p:nvPr/>
        </p:nvSpPr>
        <p:spPr bwMode="auto">
          <a:xfrm>
            <a:off x="3927633" y="7623254"/>
            <a:ext cx="26320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Точно ги претставува резултатите од студијата или графиконите и статистичките податоци се јасни и прецизни                   </a:t>
            </a:r>
            <a:endParaRPr kumimoji="0" lang="mk-MK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Text Box 296"/>
          <p:cNvSpPr txBox="1">
            <a:spLocks noChangeArrowheads="1"/>
          </p:cNvSpPr>
          <p:nvPr/>
        </p:nvSpPr>
        <p:spPr bwMode="auto">
          <a:xfrm>
            <a:off x="1120" y="8318500"/>
            <a:ext cx="158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1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Бонус прашање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-1120" y="8610600"/>
            <a:ext cx="57340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Можете ли да дознаете кој е сопственикот на публикацијата?  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Impact" pitchFamily="34" charset="0"/>
                <a:cs typeface="Arial" pitchFamily="34" charset="0"/>
              </a:rPr>
              <a:t>ДА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+3   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cs typeface="Arial" pitchFamily="34" charset="0"/>
              </a:rPr>
              <a:t>НЕ</a:t>
            </a:r>
            <a:r>
              <a:rPr kumimoji="0" lang="mk-MK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cs typeface="Arial" pitchFamily="34" charset="0"/>
              </a:rPr>
              <a:t> -3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67" y="9136239"/>
            <a:ext cx="2442908" cy="3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316</Words>
  <Application>Microsoft Office PowerPoint</Application>
  <PresentationFormat>A4 Paper (210x297 mm)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monitor20</dc:creator>
  <cp:lastModifiedBy>Ivana Stojanovska</cp:lastModifiedBy>
  <cp:revision>25</cp:revision>
  <dcterms:created xsi:type="dcterms:W3CDTF">2019-06-20T09:14:10Z</dcterms:created>
  <dcterms:modified xsi:type="dcterms:W3CDTF">2025-04-14T08:05:57Z</dcterms:modified>
</cp:coreProperties>
</file>